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 id="2147483669" r:id="rId5"/>
  </p:sldMasterIdLst>
  <p:notesMasterIdLst>
    <p:notesMasterId r:id="rId35"/>
  </p:notesMasterIdLst>
  <p:sldIdLst>
    <p:sldId id="256" r:id="rId6"/>
    <p:sldId id="257" r:id="rId7"/>
    <p:sldId id="258" r:id="rId8"/>
    <p:sldId id="2147471957" r:id="rId9"/>
    <p:sldId id="2147471958"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147471955" r:id="rId29"/>
    <p:sldId id="2147471956" r:id="rId30"/>
    <p:sldId id="349" r:id="rId31"/>
    <p:sldId id="278" r:id="rId32"/>
    <p:sldId id="279" r:id="rId33"/>
    <p:sldId id="280"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Open Sans" panose="020B0604020202020204" charset="0"/>
      <p:regular r:id="rId40"/>
      <p:bold r:id="rId41"/>
      <p:italic r:id="rId42"/>
      <p:boldItalic r:id="rId43"/>
    </p:embeddedFont>
  </p:embeddedFontLst>
  <p:custDataLst>
    <p:tags r:id="rId4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EUII4zFE9aiQtur5/gxJRNkVM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B2EF4C-CF50-400B-8387-8613A79A401C}" v="20" dt="2023-04-10T17:07:24.4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customschemas.google.com/relationships/presentationmetadata" Target="metadata"/><Relationship Id="rId20" Type="http://schemas.openxmlformats.org/officeDocument/2006/relationships/slide" Target="slides/slide15.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Colombo" userId="44e93902-8fd4-4e30-b507-7844d338fd73" providerId="ADAL" clId="{68B2EF4C-CF50-400B-8387-8613A79A401C}"/>
    <pc:docChg chg="custSel addSld delSld modSld sldOrd">
      <pc:chgData name="William Colombo" userId="44e93902-8fd4-4e30-b507-7844d338fd73" providerId="ADAL" clId="{68B2EF4C-CF50-400B-8387-8613A79A401C}" dt="2023-04-10T19:49:59.467" v="33" actId="47"/>
      <pc:docMkLst>
        <pc:docMk/>
      </pc:docMkLst>
      <pc:sldChg chg="ord">
        <pc:chgData name="William Colombo" userId="44e93902-8fd4-4e30-b507-7844d338fd73" providerId="ADAL" clId="{68B2EF4C-CF50-400B-8387-8613A79A401C}" dt="2023-04-10T19:49:53.826" v="30"/>
        <pc:sldMkLst>
          <pc:docMk/>
          <pc:sldMk cId="0" sldId="257"/>
        </pc:sldMkLst>
      </pc:sldChg>
      <pc:sldChg chg="ord">
        <pc:chgData name="William Colombo" userId="44e93902-8fd4-4e30-b507-7844d338fd73" providerId="ADAL" clId="{68B2EF4C-CF50-400B-8387-8613A79A401C}" dt="2023-04-10T19:49:55.650" v="32"/>
        <pc:sldMkLst>
          <pc:docMk/>
          <pc:sldMk cId="0" sldId="258"/>
        </pc:sldMkLst>
      </pc:sldChg>
      <pc:sldChg chg="del">
        <pc:chgData name="William Colombo" userId="44e93902-8fd4-4e30-b507-7844d338fd73" providerId="ADAL" clId="{68B2EF4C-CF50-400B-8387-8613A79A401C}" dt="2023-04-10T19:49:59.467" v="33" actId="47"/>
        <pc:sldMkLst>
          <pc:docMk/>
          <pc:sldMk cId="1777770056" sldId="305"/>
        </pc:sldMkLst>
      </pc:sldChg>
      <pc:sldChg chg="addSp modSp add del mod modNotes">
        <pc:chgData name="William Colombo" userId="44e93902-8fd4-4e30-b507-7844d338fd73" providerId="ADAL" clId="{68B2EF4C-CF50-400B-8387-8613A79A401C}" dt="2023-04-10T17:06:18.558" v="13" actId="47"/>
        <pc:sldMkLst>
          <pc:docMk/>
          <pc:sldMk cId="1605134730" sldId="2147471957"/>
        </pc:sldMkLst>
        <pc:picChg chg="add mod replST">
          <ac:chgData name="William Colombo" userId="44e93902-8fd4-4e30-b507-7844d338fd73" providerId="ADAL" clId="{68B2EF4C-CF50-400B-8387-8613A79A401C}" dt="2023-04-10T16:47:24.638" v="3"/>
          <ac:picMkLst>
            <pc:docMk/>
            <pc:sldMk cId="1605134730" sldId="2147471957"/>
            <ac:picMk id="3" creationId="{97017749-7A34-9156-73EF-B101AE25FF17}"/>
          </ac:picMkLst>
        </pc:picChg>
      </pc:sldChg>
      <pc:sldChg chg="addSp modSp add mod setBg modNotes">
        <pc:chgData name="William Colombo" userId="44e93902-8fd4-4e30-b507-7844d338fd73" providerId="ADAL" clId="{68B2EF4C-CF50-400B-8387-8613A79A401C}" dt="2023-04-10T17:07:24.489" v="28"/>
        <pc:sldMkLst>
          <pc:docMk/>
          <pc:sldMk cId="3684560838" sldId="2147471957"/>
        </pc:sldMkLst>
        <pc:picChg chg="add mod replST">
          <ac:chgData name="William Colombo" userId="44e93902-8fd4-4e30-b507-7844d338fd73" providerId="ADAL" clId="{68B2EF4C-CF50-400B-8387-8613A79A401C}" dt="2023-04-10T17:06:44.815" v="18"/>
          <ac:picMkLst>
            <pc:docMk/>
            <pc:sldMk cId="3684560838" sldId="2147471957"/>
            <ac:picMk id="3" creationId="{8436E118-EE9D-636E-EFDA-C4827AB45520}"/>
          </ac:picMkLst>
        </pc:picChg>
      </pc:sldChg>
      <pc:sldChg chg="addSp modSp add del mod setBg modNotes">
        <pc:chgData name="William Colombo" userId="44e93902-8fd4-4e30-b507-7844d338fd73" providerId="ADAL" clId="{68B2EF4C-CF50-400B-8387-8613A79A401C}" dt="2023-04-10T17:06:19.769" v="14" actId="47"/>
        <pc:sldMkLst>
          <pc:docMk/>
          <pc:sldMk cId="1306876497" sldId="2147471958"/>
        </pc:sldMkLst>
        <pc:picChg chg="add mod replST">
          <ac:chgData name="William Colombo" userId="44e93902-8fd4-4e30-b507-7844d338fd73" providerId="ADAL" clId="{68B2EF4C-CF50-400B-8387-8613A79A401C}" dt="2023-04-10T16:48:26.941" v="9"/>
          <ac:picMkLst>
            <pc:docMk/>
            <pc:sldMk cId="1306876497" sldId="2147471958"/>
            <ac:picMk id="3" creationId="{90A6ED3E-66C4-1BA1-7A8A-A7C914B6E2C4}"/>
          </ac:picMkLst>
        </pc:picChg>
      </pc:sldChg>
      <pc:sldChg chg="addSp modSp add mod setBg modNotes">
        <pc:chgData name="William Colombo" userId="44e93902-8fd4-4e30-b507-7844d338fd73" providerId="ADAL" clId="{68B2EF4C-CF50-400B-8387-8613A79A401C}" dt="2023-04-10T17:07:18.262" v="27"/>
        <pc:sldMkLst>
          <pc:docMk/>
          <pc:sldMk cId="3559765521" sldId="2147471958"/>
        </pc:sldMkLst>
        <pc:picChg chg="add mod replST">
          <ac:chgData name="William Colombo" userId="44e93902-8fd4-4e30-b507-7844d338fd73" providerId="ADAL" clId="{68B2EF4C-CF50-400B-8387-8613A79A401C}" dt="2023-04-10T17:07:03.009" v="24"/>
          <ac:picMkLst>
            <pc:docMk/>
            <pc:sldMk cId="3559765521" sldId="2147471958"/>
            <ac:picMk id="3" creationId="{162ADAFA-F45D-AF5A-7856-1B7F48ABDA2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41f7b77f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41f7b77f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15000"/>
              </a:lnSpc>
              <a:spcBef>
                <a:spcPts val="0"/>
              </a:spcBef>
              <a:spcAft>
                <a:spcPts val="0"/>
              </a:spcAft>
            </a:pPr>
            <a:endParaRPr/>
          </a:p>
        </p:txBody>
      </p:sp>
    </p:spTree>
    <p:extLst>
      <p:ext uri="{BB962C8B-B14F-4D97-AF65-F5344CB8AC3E}">
        <p14:creationId xmlns:p14="http://schemas.microsoft.com/office/powerpoint/2010/main" val="3866086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41f7b77f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41f7b77f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15000"/>
              </a:lnSpc>
              <a:spcBef>
                <a:spcPts val="0"/>
              </a:spcBef>
              <a:spcAft>
                <a:spcPts val="0"/>
              </a:spcAft>
            </a:pPr>
            <a:endParaRPr/>
          </a:p>
        </p:txBody>
      </p:sp>
    </p:spTree>
    <p:extLst>
      <p:ext uri="{BB962C8B-B14F-4D97-AF65-F5344CB8AC3E}">
        <p14:creationId xmlns:p14="http://schemas.microsoft.com/office/powerpoint/2010/main" val="56548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b="1"/>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Do you know the sources of funds available to your agency?
https://www.polleverywhere.com/multiple_choice_polls/ONSfD6Z4VY6XUMlAuRLyM?state=opened&amp;flow=Default&amp;onscreen=persist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B4F3B8B7-F866-816E-5D59-BFDAE9D3C151}"/>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47119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Do you know the balances of funds available to your agency "today"?
https://www.polleverywhere.com/multiple_choice_polls/71NIgw8PGx9RNYc79j2YB?state=opened&amp;flow=Default&amp;onscreen=persist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A915D434-A692-5836-FCB8-CB143C724881}"/>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95767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tro-Title-Slide">
  <p:cSld name="Intro-Title-Slide">
    <p:bg>
      <p:bgPr>
        <a:solidFill>
          <a:srgbClr val="E0EBEA"/>
        </a:solidFill>
        <a:effectLst/>
      </p:bgPr>
    </p:bg>
    <p:spTree>
      <p:nvGrpSpPr>
        <p:cNvPr id="1" name="Shape 12"/>
        <p:cNvGrpSpPr/>
        <p:nvPr/>
      </p:nvGrpSpPr>
      <p:grpSpPr>
        <a:xfrm>
          <a:off x="0" y="0"/>
          <a:ext cx="0" cy="0"/>
          <a:chOff x="0" y="0"/>
          <a:chExt cx="0" cy="0"/>
        </a:xfrm>
      </p:grpSpPr>
      <p:pic>
        <p:nvPicPr>
          <p:cNvPr id="13" name="Google Shape;13;p27"/>
          <p:cNvPicPr preferRelativeResize="0"/>
          <p:nvPr/>
        </p:nvPicPr>
        <p:blipFill rotWithShape="1">
          <a:blip r:embed="rId2">
            <a:alphaModFix amt="29000"/>
          </a:blip>
          <a:srcRect/>
          <a:stretch/>
        </p:blipFill>
        <p:spPr>
          <a:xfrm>
            <a:off x="8518" y="0"/>
            <a:ext cx="12197785" cy="6502400"/>
          </a:xfrm>
          <a:prstGeom prst="rect">
            <a:avLst/>
          </a:prstGeom>
          <a:noFill/>
          <a:ln>
            <a:noFill/>
          </a:ln>
        </p:spPr>
      </p:pic>
      <p:sp>
        <p:nvSpPr>
          <p:cNvPr id="14" name="Google Shape;14;p27"/>
          <p:cNvSpPr txBox="1">
            <a:spLocks noGrp="1"/>
          </p:cNvSpPr>
          <p:nvPr>
            <p:ph type="subTitle" idx="1"/>
          </p:nvPr>
        </p:nvSpPr>
        <p:spPr>
          <a:xfrm>
            <a:off x="731367" y="2651760"/>
            <a:ext cx="4754880" cy="3108960"/>
          </a:xfrm>
          <a:prstGeom prst="rect">
            <a:avLst/>
          </a:prstGeom>
          <a:noFill/>
          <a:ln>
            <a:noFill/>
          </a:ln>
        </p:spPr>
        <p:txBody>
          <a:bodyPr spcFirstLastPara="1" wrap="square" lIns="91425" tIns="45700" rIns="91425" bIns="45700" anchor="t" anchorCtr="0">
            <a:normAutofit/>
          </a:bodyPr>
          <a:lstStyle>
            <a:lvl1pPr lvl="0" algn="l">
              <a:lnSpc>
                <a:spcPct val="105000"/>
              </a:lnSpc>
              <a:spcBef>
                <a:spcPts val="0"/>
              </a:spcBef>
              <a:spcAft>
                <a:spcPts val="0"/>
              </a:spcAft>
              <a:buClr>
                <a:srgbClr val="A37238"/>
              </a:buClr>
              <a:buSzPts val="3000"/>
              <a:buNone/>
              <a:defRPr sz="2400" b="1">
                <a:solidFill>
                  <a:srgbClr val="A37238"/>
                </a:solidFill>
              </a:defRPr>
            </a:lvl1pPr>
            <a:lvl2pPr lvl="1" algn="ctr">
              <a:lnSpc>
                <a:spcPct val="105000"/>
              </a:lnSpc>
              <a:spcBef>
                <a:spcPts val="1000"/>
              </a:spcBef>
              <a:spcAft>
                <a:spcPts val="0"/>
              </a:spcAft>
              <a:buClr>
                <a:schemeClr val="dk1"/>
              </a:buClr>
              <a:buSzPts val="1600"/>
              <a:buNone/>
              <a:defRPr sz="2000"/>
            </a:lvl2pPr>
            <a:lvl3pPr lvl="2" algn="ctr">
              <a:lnSpc>
                <a:spcPct val="105000"/>
              </a:lnSpc>
              <a:spcBef>
                <a:spcPts val="1000"/>
              </a:spcBef>
              <a:spcAft>
                <a:spcPts val="0"/>
              </a:spcAft>
              <a:buClr>
                <a:schemeClr val="dk1"/>
              </a:buClr>
              <a:buSzPts val="1440"/>
              <a:buNone/>
              <a:defRPr sz="1800"/>
            </a:lvl3pPr>
            <a:lvl4pPr lvl="3" algn="ctr">
              <a:lnSpc>
                <a:spcPct val="105000"/>
              </a:lnSpc>
              <a:spcBef>
                <a:spcPts val="1000"/>
              </a:spcBef>
              <a:spcAft>
                <a:spcPts val="0"/>
              </a:spcAft>
              <a:buClr>
                <a:schemeClr val="dk1"/>
              </a:buClr>
              <a:buSzPts val="1600"/>
              <a:buNone/>
              <a:defRPr sz="1600"/>
            </a:lvl4pPr>
            <a:lvl5pPr lvl="4" algn="ctr">
              <a:lnSpc>
                <a:spcPct val="105000"/>
              </a:lnSpc>
              <a:spcBef>
                <a:spcPts val="1000"/>
              </a:spcBef>
              <a:spcAft>
                <a:spcPts val="0"/>
              </a:spcAft>
              <a:buClr>
                <a:schemeClr val="dk1"/>
              </a:buClr>
              <a:buSzPts val="112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5" name="Google Shape;15;p27"/>
          <p:cNvGrpSpPr/>
          <p:nvPr/>
        </p:nvGrpSpPr>
        <p:grpSpPr>
          <a:xfrm>
            <a:off x="-110" y="6124887"/>
            <a:ext cx="12192111" cy="767295"/>
            <a:chOff x="-2323" y="4128060"/>
            <a:chExt cx="12202602" cy="767294"/>
          </a:xfrm>
        </p:grpSpPr>
        <p:sp>
          <p:nvSpPr>
            <p:cNvPr id="16" name="Google Shape;16;p27"/>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nvGrpSpPr>
            <p:cNvPr id="17" name="Google Shape;17;p27"/>
            <p:cNvGrpSpPr/>
            <p:nvPr/>
          </p:nvGrpSpPr>
          <p:grpSpPr>
            <a:xfrm>
              <a:off x="-2323" y="4170078"/>
              <a:ext cx="12202602" cy="725276"/>
              <a:chOff x="9932" y="5889768"/>
              <a:chExt cx="12184066" cy="725276"/>
            </a:xfrm>
          </p:grpSpPr>
          <p:sp>
            <p:nvSpPr>
              <p:cNvPr id="18" name="Google Shape;18;p27"/>
              <p:cNvSpPr/>
              <p:nvPr/>
            </p:nvSpPr>
            <p:spPr>
              <a:xfrm>
                <a:off x="9932" y="6522418"/>
                <a:ext cx="12184065" cy="61261"/>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19" name="Google Shape;19;p27"/>
              <p:cNvSpPr/>
              <p:nvPr/>
            </p:nvSpPr>
            <p:spPr>
              <a:xfrm rot="-5400000">
                <a:off x="5739382" y="160429"/>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431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grpSp>
      <p:sp>
        <p:nvSpPr>
          <p:cNvPr id="20" name="Google Shape;20;p27"/>
          <p:cNvSpPr txBox="1">
            <a:spLocks noGrp="1"/>
          </p:cNvSpPr>
          <p:nvPr>
            <p:ph type="ctrTitle"/>
          </p:nvPr>
        </p:nvSpPr>
        <p:spPr>
          <a:xfrm>
            <a:off x="731367" y="548640"/>
            <a:ext cx="6766560" cy="182880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400"/>
              <a:buFont typeface="Open Sans"/>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Break-Slide_Green">
  <p:cSld name="Title-Break-Slide_Green">
    <p:bg>
      <p:bgPr>
        <a:solidFill>
          <a:srgbClr val="32514E"/>
        </a:solidFill>
        <a:effectLst/>
      </p:bgPr>
    </p:bg>
    <p:spTree>
      <p:nvGrpSpPr>
        <p:cNvPr id="1" name="Shape 98"/>
        <p:cNvGrpSpPr/>
        <p:nvPr/>
      </p:nvGrpSpPr>
      <p:grpSpPr>
        <a:xfrm>
          <a:off x="0" y="0"/>
          <a:ext cx="0" cy="0"/>
          <a:chOff x="0" y="0"/>
          <a:chExt cx="0" cy="0"/>
        </a:xfrm>
      </p:grpSpPr>
      <p:pic>
        <p:nvPicPr>
          <p:cNvPr id="99" name="Google Shape;99;p40"/>
          <p:cNvPicPr preferRelativeResize="0"/>
          <p:nvPr/>
        </p:nvPicPr>
        <p:blipFill rotWithShape="1">
          <a:blip r:embed="rId2">
            <a:alphaModFix amt="10000"/>
          </a:blip>
          <a:srcRect l="5185"/>
          <a:stretch/>
        </p:blipFill>
        <p:spPr>
          <a:xfrm>
            <a:off x="0" y="0"/>
            <a:ext cx="12192000" cy="6858000"/>
          </a:xfrm>
          <a:prstGeom prst="rect">
            <a:avLst/>
          </a:prstGeom>
          <a:noFill/>
          <a:ln>
            <a:noFill/>
          </a:ln>
        </p:spPr>
      </p:pic>
      <p:sp>
        <p:nvSpPr>
          <p:cNvPr id="100" name="Google Shape;100;p40"/>
          <p:cNvSpPr txBox="1">
            <a:spLocks noGrp="1"/>
          </p:cNvSpPr>
          <p:nvPr>
            <p:ph type="title"/>
          </p:nvPr>
        </p:nvSpPr>
        <p:spPr>
          <a:xfrm>
            <a:off x="2264664" y="1753011"/>
            <a:ext cx="7662672" cy="2292096"/>
          </a:xfrm>
          <a:prstGeom prst="rect">
            <a:avLst/>
          </a:prstGeom>
          <a:noFill/>
          <a:ln>
            <a:noFill/>
          </a:ln>
        </p:spPr>
        <p:txBody>
          <a:bodyPr spcFirstLastPara="1" wrap="square" lIns="91425" tIns="45700" rIns="91425" bIns="45700" anchor="b" anchorCtr="0">
            <a:noAutofit/>
          </a:bodyPr>
          <a:lstStyle>
            <a:lvl1pPr lvl="0" algn="ctr">
              <a:lnSpc>
                <a:spcPct val="105000"/>
              </a:lnSpc>
              <a:spcBef>
                <a:spcPts val="0"/>
              </a:spcBef>
              <a:spcAft>
                <a:spcPts val="0"/>
              </a:spcAft>
              <a:buClr>
                <a:schemeClr val="lt1"/>
              </a:buClr>
              <a:buSzPts val="6000"/>
              <a:buFont typeface="Open Sans"/>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40"/>
          <p:cNvSpPr txBox="1">
            <a:spLocks noGrp="1"/>
          </p:cNvSpPr>
          <p:nvPr>
            <p:ph type="body" idx="1"/>
          </p:nvPr>
        </p:nvSpPr>
        <p:spPr>
          <a:xfrm>
            <a:off x="2264664" y="4177141"/>
            <a:ext cx="7662672" cy="924792"/>
          </a:xfrm>
          <a:prstGeom prst="rect">
            <a:avLst/>
          </a:prstGeom>
          <a:noFill/>
          <a:ln>
            <a:noFill/>
          </a:ln>
        </p:spPr>
        <p:txBody>
          <a:bodyPr spcFirstLastPara="1" wrap="square" lIns="91425" tIns="45700" rIns="91425" bIns="45700" anchor="t" anchorCtr="0">
            <a:noAutofit/>
          </a:bodyPr>
          <a:lstStyle>
            <a:lvl1pPr marL="457200" lvl="0" indent="-228600" algn="ctr">
              <a:lnSpc>
                <a:spcPct val="105000"/>
              </a:lnSpc>
              <a:spcBef>
                <a:spcPts val="1000"/>
              </a:spcBef>
              <a:spcAft>
                <a:spcPts val="0"/>
              </a:spcAft>
              <a:buClr>
                <a:schemeClr val="lt1"/>
              </a:buClr>
              <a:buSzPts val="3000"/>
              <a:buNone/>
              <a:defRPr sz="2400" b="1">
                <a:solidFill>
                  <a:schemeClr val="lt1"/>
                </a:solidFill>
              </a:defRPr>
            </a:lvl1pPr>
            <a:lvl2pPr marL="914400" lvl="1" indent="-228600" algn="l">
              <a:lnSpc>
                <a:spcPct val="105000"/>
              </a:lnSpc>
              <a:spcBef>
                <a:spcPts val="1000"/>
              </a:spcBef>
              <a:spcAft>
                <a:spcPts val="0"/>
              </a:spcAft>
              <a:buClr>
                <a:srgbClr val="88898D"/>
              </a:buClr>
              <a:buSzPts val="1600"/>
              <a:buNone/>
              <a:defRPr sz="2000">
                <a:solidFill>
                  <a:srgbClr val="88898D"/>
                </a:solidFill>
              </a:defRPr>
            </a:lvl2pPr>
            <a:lvl3pPr marL="1371600" lvl="2" indent="-228600" algn="l">
              <a:lnSpc>
                <a:spcPct val="105000"/>
              </a:lnSpc>
              <a:spcBef>
                <a:spcPts val="1000"/>
              </a:spcBef>
              <a:spcAft>
                <a:spcPts val="0"/>
              </a:spcAft>
              <a:buClr>
                <a:srgbClr val="88898D"/>
              </a:buClr>
              <a:buSzPts val="1440"/>
              <a:buNone/>
              <a:defRPr sz="1800">
                <a:solidFill>
                  <a:srgbClr val="88898D"/>
                </a:solidFill>
              </a:defRPr>
            </a:lvl3pPr>
            <a:lvl4pPr marL="1828800" lvl="3" indent="-228600" algn="l">
              <a:lnSpc>
                <a:spcPct val="105000"/>
              </a:lnSpc>
              <a:spcBef>
                <a:spcPts val="1000"/>
              </a:spcBef>
              <a:spcAft>
                <a:spcPts val="0"/>
              </a:spcAft>
              <a:buClr>
                <a:srgbClr val="88898D"/>
              </a:buClr>
              <a:buSzPts val="1600"/>
              <a:buNone/>
              <a:defRPr sz="1600">
                <a:solidFill>
                  <a:srgbClr val="88898D"/>
                </a:solidFill>
              </a:defRPr>
            </a:lvl4pPr>
            <a:lvl5pPr marL="2286000" lvl="4" indent="-228600" algn="l">
              <a:lnSpc>
                <a:spcPct val="105000"/>
              </a:lnSpc>
              <a:spcBef>
                <a:spcPts val="1000"/>
              </a:spcBef>
              <a:spcAft>
                <a:spcPts val="0"/>
              </a:spcAft>
              <a:buClr>
                <a:srgbClr val="88898D"/>
              </a:buClr>
              <a:buSzPts val="1120"/>
              <a:buNone/>
              <a:defRPr sz="1600">
                <a:solidFill>
                  <a:srgbClr val="88898D"/>
                </a:solidFill>
              </a:defRPr>
            </a:lvl5pPr>
            <a:lvl6pPr marL="2743200" lvl="5" indent="-228600" algn="l">
              <a:lnSpc>
                <a:spcPct val="90000"/>
              </a:lnSpc>
              <a:spcBef>
                <a:spcPts val="500"/>
              </a:spcBef>
              <a:spcAft>
                <a:spcPts val="0"/>
              </a:spcAft>
              <a:buClr>
                <a:srgbClr val="88898D"/>
              </a:buClr>
              <a:buSzPts val="1600"/>
              <a:buNone/>
              <a:defRPr sz="1600">
                <a:solidFill>
                  <a:srgbClr val="88898D"/>
                </a:solidFill>
              </a:defRPr>
            </a:lvl6pPr>
            <a:lvl7pPr marL="3200400" lvl="6" indent="-228600" algn="l">
              <a:lnSpc>
                <a:spcPct val="90000"/>
              </a:lnSpc>
              <a:spcBef>
                <a:spcPts val="500"/>
              </a:spcBef>
              <a:spcAft>
                <a:spcPts val="0"/>
              </a:spcAft>
              <a:buClr>
                <a:srgbClr val="88898D"/>
              </a:buClr>
              <a:buSzPts val="1600"/>
              <a:buNone/>
              <a:defRPr sz="1600">
                <a:solidFill>
                  <a:srgbClr val="88898D"/>
                </a:solidFill>
              </a:defRPr>
            </a:lvl7pPr>
            <a:lvl8pPr marL="3657600" lvl="7" indent="-228600" algn="l">
              <a:lnSpc>
                <a:spcPct val="90000"/>
              </a:lnSpc>
              <a:spcBef>
                <a:spcPts val="500"/>
              </a:spcBef>
              <a:spcAft>
                <a:spcPts val="0"/>
              </a:spcAft>
              <a:buClr>
                <a:srgbClr val="88898D"/>
              </a:buClr>
              <a:buSzPts val="1600"/>
              <a:buNone/>
              <a:defRPr sz="1600">
                <a:solidFill>
                  <a:srgbClr val="88898D"/>
                </a:solidFill>
              </a:defRPr>
            </a:lvl8pPr>
            <a:lvl9pPr marL="4114800" lvl="8" indent="-228600" algn="l">
              <a:lnSpc>
                <a:spcPct val="90000"/>
              </a:lnSpc>
              <a:spcBef>
                <a:spcPts val="500"/>
              </a:spcBef>
              <a:spcAft>
                <a:spcPts val="0"/>
              </a:spcAft>
              <a:buClr>
                <a:srgbClr val="88898D"/>
              </a:buClr>
              <a:buSzPts val="1600"/>
              <a:buNone/>
              <a:defRPr sz="1600">
                <a:solidFill>
                  <a:srgbClr val="88898D"/>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Break-Slide_Brown">
  <p:cSld name="Title-Break-Slide_Brown">
    <p:bg>
      <p:bgPr>
        <a:solidFill>
          <a:srgbClr val="6C4C25"/>
        </a:solidFill>
        <a:effectLst/>
      </p:bgPr>
    </p:bg>
    <p:spTree>
      <p:nvGrpSpPr>
        <p:cNvPr id="1" name="Shape 102"/>
        <p:cNvGrpSpPr/>
        <p:nvPr/>
      </p:nvGrpSpPr>
      <p:grpSpPr>
        <a:xfrm>
          <a:off x="0" y="0"/>
          <a:ext cx="0" cy="0"/>
          <a:chOff x="0" y="0"/>
          <a:chExt cx="0" cy="0"/>
        </a:xfrm>
      </p:grpSpPr>
      <p:pic>
        <p:nvPicPr>
          <p:cNvPr id="103" name="Google Shape;103;p41"/>
          <p:cNvPicPr preferRelativeResize="0"/>
          <p:nvPr/>
        </p:nvPicPr>
        <p:blipFill rotWithShape="1">
          <a:blip r:embed="rId2">
            <a:alphaModFix amt="10000"/>
          </a:blip>
          <a:srcRect l="5185"/>
          <a:stretch/>
        </p:blipFill>
        <p:spPr>
          <a:xfrm>
            <a:off x="0" y="0"/>
            <a:ext cx="12192000" cy="6858000"/>
          </a:xfrm>
          <a:prstGeom prst="rect">
            <a:avLst/>
          </a:prstGeom>
          <a:noFill/>
          <a:ln>
            <a:noFill/>
          </a:ln>
        </p:spPr>
      </p:pic>
      <p:sp>
        <p:nvSpPr>
          <p:cNvPr id="104" name="Google Shape;104;p41"/>
          <p:cNvSpPr txBox="1">
            <a:spLocks noGrp="1"/>
          </p:cNvSpPr>
          <p:nvPr>
            <p:ph type="title"/>
          </p:nvPr>
        </p:nvSpPr>
        <p:spPr>
          <a:xfrm>
            <a:off x="2264664" y="1753011"/>
            <a:ext cx="7662672" cy="2292096"/>
          </a:xfrm>
          <a:prstGeom prst="rect">
            <a:avLst/>
          </a:prstGeom>
          <a:noFill/>
          <a:ln>
            <a:noFill/>
          </a:ln>
        </p:spPr>
        <p:txBody>
          <a:bodyPr spcFirstLastPara="1" wrap="square" lIns="91425" tIns="45700" rIns="91425" bIns="45700" anchor="b" anchorCtr="0">
            <a:normAutofit/>
          </a:bodyPr>
          <a:lstStyle>
            <a:lvl1pPr lvl="0" algn="ctr">
              <a:lnSpc>
                <a:spcPct val="105000"/>
              </a:lnSpc>
              <a:spcBef>
                <a:spcPts val="0"/>
              </a:spcBef>
              <a:spcAft>
                <a:spcPts val="0"/>
              </a:spcAft>
              <a:buClr>
                <a:schemeClr val="lt1"/>
              </a:buClr>
              <a:buSzPts val="6000"/>
              <a:buFont typeface="Open Sans"/>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41"/>
          <p:cNvSpPr txBox="1">
            <a:spLocks noGrp="1"/>
          </p:cNvSpPr>
          <p:nvPr>
            <p:ph type="body" idx="1"/>
          </p:nvPr>
        </p:nvSpPr>
        <p:spPr>
          <a:xfrm>
            <a:off x="2264664" y="4177141"/>
            <a:ext cx="7662672" cy="924792"/>
          </a:xfrm>
          <a:prstGeom prst="rect">
            <a:avLst/>
          </a:prstGeom>
          <a:noFill/>
          <a:ln>
            <a:noFill/>
          </a:ln>
        </p:spPr>
        <p:txBody>
          <a:bodyPr spcFirstLastPara="1" wrap="square" lIns="91425" tIns="45700" rIns="91425" bIns="45700" anchor="t" anchorCtr="0">
            <a:normAutofit/>
          </a:bodyPr>
          <a:lstStyle>
            <a:lvl1pPr marL="457200" lvl="0" indent="-228600" algn="ctr">
              <a:lnSpc>
                <a:spcPct val="105000"/>
              </a:lnSpc>
              <a:spcBef>
                <a:spcPts val="1000"/>
              </a:spcBef>
              <a:spcAft>
                <a:spcPts val="0"/>
              </a:spcAft>
              <a:buClr>
                <a:schemeClr val="lt1"/>
              </a:buClr>
              <a:buSzPts val="3000"/>
              <a:buNone/>
              <a:defRPr sz="2400" b="1">
                <a:solidFill>
                  <a:schemeClr val="lt1"/>
                </a:solidFill>
              </a:defRPr>
            </a:lvl1pPr>
            <a:lvl2pPr marL="914400" lvl="1" indent="-228600" algn="l">
              <a:lnSpc>
                <a:spcPct val="105000"/>
              </a:lnSpc>
              <a:spcBef>
                <a:spcPts val="1000"/>
              </a:spcBef>
              <a:spcAft>
                <a:spcPts val="0"/>
              </a:spcAft>
              <a:buClr>
                <a:srgbClr val="88898D"/>
              </a:buClr>
              <a:buSzPts val="1600"/>
              <a:buNone/>
              <a:defRPr sz="2000">
                <a:solidFill>
                  <a:srgbClr val="88898D"/>
                </a:solidFill>
              </a:defRPr>
            </a:lvl2pPr>
            <a:lvl3pPr marL="1371600" lvl="2" indent="-228600" algn="l">
              <a:lnSpc>
                <a:spcPct val="105000"/>
              </a:lnSpc>
              <a:spcBef>
                <a:spcPts val="1000"/>
              </a:spcBef>
              <a:spcAft>
                <a:spcPts val="0"/>
              </a:spcAft>
              <a:buClr>
                <a:srgbClr val="88898D"/>
              </a:buClr>
              <a:buSzPts val="1440"/>
              <a:buNone/>
              <a:defRPr sz="1800">
                <a:solidFill>
                  <a:srgbClr val="88898D"/>
                </a:solidFill>
              </a:defRPr>
            </a:lvl3pPr>
            <a:lvl4pPr marL="1828800" lvl="3" indent="-228600" algn="l">
              <a:lnSpc>
                <a:spcPct val="105000"/>
              </a:lnSpc>
              <a:spcBef>
                <a:spcPts val="1000"/>
              </a:spcBef>
              <a:spcAft>
                <a:spcPts val="0"/>
              </a:spcAft>
              <a:buClr>
                <a:srgbClr val="88898D"/>
              </a:buClr>
              <a:buSzPts val="1600"/>
              <a:buNone/>
              <a:defRPr sz="1600">
                <a:solidFill>
                  <a:srgbClr val="88898D"/>
                </a:solidFill>
              </a:defRPr>
            </a:lvl4pPr>
            <a:lvl5pPr marL="2286000" lvl="4" indent="-228600" algn="l">
              <a:lnSpc>
                <a:spcPct val="105000"/>
              </a:lnSpc>
              <a:spcBef>
                <a:spcPts val="1000"/>
              </a:spcBef>
              <a:spcAft>
                <a:spcPts val="0"/>
              </a:spcAft>
              <a:buClr>
                <a:srgbClr val="88898D"/>
              </a:buClr>
              <a:buSzPts val="1120"/>
              <a:buNone/>
              <a:defRPr sz="1600">
                <a:solidFill>
                  <a:srgbClr val="88898D"/>
                </a:solidFill>
              </a:defRPr>
            </a:lvl5pPr>
            <a:lvl6pPr marL="2743200" lvl="5" indent="-228600" algn="l">
              <a:lnSpc>
                <a:spcPct val="90000"/>
              </a:lnSpc>
              <a:spcBef>
                <a:spcPts val="500"/>
              </a:spcBef>
              <a:spcAft>
                <a:spcPts val="0"/>
              </a:spcAft>
              <a:buClr>
                <a:srgbClr val="88898D"/>
              </a:buClr>
              <a:buSzPts val="1600"/>
              <a:buNone/>
              <a:defRPr sz="1600">
                <a:solidFill>
                  <a:srgbClr val="88898D"/>
                </a:solidFill>
              </a:defRPr>
            </a:lvl6pPr>
            <a:lvl7pPr marL="3200400" lvl="6" indent="-228600" algn="l">
              <a:lnSpc>
                <a:spcPct val="90000"/>
              </a:lnSpc>
              <a:spcBef>
                <a:spcPts val="500"/>
              </a:spcBef>
              <a:spcAft>
                <a:spcPts val="0"/>
              </a:spcAft>
              <a:buClr>
                <a:srgbClr val="88898D"/>
              </a:buClr>
              <a:buSzPts val="1600"/>
              <a:buNone/>
              <a:defRPr sz="1600">
                <a:solidFill>
                  <a:srgbClr val="88898D"/>
                </a:solidFill>
              </a:defRPr>
            </a:lvl7pPr>
            <a:lvl8pPr marL="3657600" lvl="7" indent="-228600" algn="l">
              <a:lnSpc>
                <a:spcPct val="90000"/>
              </a:lnSpc>
              <a:spcBef>
                <a:spcPts val="500"/>
              </a:spcBef>
              <a:spcAft>
                <a:spcPts val="0"/>
              </a:spcAft>
              <a:buClr>
                <a:srgbClr val="88898D"/>
              </a:buClr>
              <a:buSzPts val="1600"/>
              <a:buNone/>
              <a:defRPr sz="1600">
                <a:solidFill>
                  <a:srgbClr val="88898D"/>
                </a:solidFill>
              </a:defRPr>
            </a:lvl8pPr>
            <a:lvl9pPr marL="4114800" lvl="8" indent="-228600" algn="l">
              <a:lnSpc>
                <a:spcPct val="90000"/>
              </a:lnSpc>
              <a:spcBef>
                <a:spcPts val="500"/>
              </a:spcBef>
              <a:spcAft>
                <a:spcPts val="0"/>
              </a:spcAft>
              <a:buClr>
                <a:srgbClr val="88898D"/>
              </a:buClr>
              <a:buSzPts val="1600"/>
              <a:buNone/>
              <a:defRPr sz="1600">
                <a:solidFill>
                  <a:srgbClr val="88898D"/>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106"/>
        <p:cNvGrpSpPr/>
        <p:nvPr/>
      </p:nvGrpSpPr>
      <p:grpSpPr>
        <a:xfrm>
          <a:off x="0" y="0"/>
          <a:ext cx="0" cy="0"/>
          <a:chOff x="0" y="0"/>
          <a:chExt cx="0" cy="0"/>
        </a:xfrm>
      </p:grpSpPr>
      <p:pic>
        <p:nvPicPr>
          <p:cNvPr id="107" name="Google Shape;107;p42"/>
          <p:cNvPicPr preferRelativeResize="0"/>
          <p:nvPr/>
        </p:nvPicPr>
        <p:blipFill rotWithShape="1">
          <a:blip r:embed="rId2">
            <a:alphaModFix amt="81000"/>
          </a:blip>
          <a:srcRect/>
          <a:stretch/>
        </p:blipFill>
        <p:spPr>
          <a:xfrm>
            <a:off x="0" y="0"/>
            <a:ext cx="12197785" cy="6502400"/>
          </a:xfrm>
          <a:prstGeom prst="rect">
            <a:avLst/>
          </a:prstGeom>
          <a:noFill/>
          <a:ln>
            <a:noFill/>
          </a:ln>
        </p:spPr>
      </p:pic>
      <p:sp>
        <p:nvSpPr>
          <p:cNvPr id="108" name="Google Shape;108;p42"/>
          <p:cNvSpPr/>
          <p:nvPr/>
        </p:nvSpPr>
        <p:spPr>
          <a:xfrm>
            <a:off x="749878" y="800908"/>
            <a:ext cx="10692245" cy="4727864"/>
          </a:xfrm>
          <a:prstGeom prst="roundRect">
            <a:avLst>
              <a:gd name="adj" fmla="val 16667"/>
            </a:avLst>
          </a:prstGeom>
          <a:solidFill>
            <a:schemeClr val="lt1"/>
          </a:solidFill>
          <a:ln w="25400" cap="flat" cmpd="sng">
            <a:solidFill>
              <a:srgbClr val="B7BFC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09" name="Google Shape;109;p42"/>
          <p:cNvSpPr txBox="1">
            <a:spLocks noGrp="1"/>
          </p:cNvSpPr>
          <p:nvPr>
            <p:ph type="body" idx="1"/>
          </p:nvPr>
        </p:nvSpPr>
        <p:spPr>
          <a:xfrm>
            <a:off x="3222171" y="2182983"/>
            <a:ext cx="5776686" cy="2911884"/>
          </a:xfrm>
          <a:prstGeom prst="rect">
            <a:avLst/>
          </a:prstGeom>
          <a:noFill/>
          <a:ln>
            <a:noFill/>
          </a:ln>
        </p:spPr>
        <p:txBody>
          <a:bodyPr spcFirstLastPara="1" wrap="square" lIns="91425" tIns="45700" rIns="91425" bIns="45700" anchor="t" anchorCtr="0">
            <a:noAutofit/>
          </a:bodyPr>
          <a:lstStyle>
            <a:lvl1pPr marL="457200" lvl="0" indent="-419100" algn="l">
              <a:lnSpc>
                <a:spcPct val="104166"/>
              </a:lnSpc>
              <a:spcBef>
                <a:spcPts val="0"/>
              </a:spcBef>
              <a:spcAft>
                <a:spcPts val="0"/>
              </a:spcAft>
              <a:buClr>
                <a:srgbClr val="214D8D"/>
              </a:buClr>
              <a:buSzPts val="3000"/>
              <a:buChar char="•"/>
              <a:defRPr>
                <a:solidFill>
                  <a:srgbClr val="000000"/>
                </a:solidFill>
              </a:defRPr>
            </a:lvl1pPr>
            <a:lvl2pPr marL="914400" lvl="1" indent="-340360" algn="l">
              <a:lnSpc>
                <a:spcPct val="105000"/>
              </a:lnSpc>
              <a:spcBef>
                <a:spcPts val="1000"/>
              </a:spcBef>
              <a:spcAft>
                <a:spcPts val="0"/>
              </a:spcAft>
              <a:buClr>
                <a:srgbClr val="214D8D"/>
              </a:buClr>
              <a:buSzPts val="1760"/>
              <a:buChar char="o"/>
              <a:defRPr>
                <a:solidFill>
                  <a:srgbClr val="000000"/>
                </a:solidFill>
              </a:defRPr>
            </a:lvl2pPr>
            <a:lvl3pPr marL="1371600" lvl="2" indent="-330200" algn="l">
              <a:lnSpc>
                <a:spcPct val="105000"/>
              </a:lnSpc>
              <a:spcBef>
                <a:spcPts val="1000"/>
              </a:spcBef>
              <a:spcAft>
                <a:spcPts val="0"/>
              </a:spcAft>
              <a:buClr>
                <a:srgbClr val="214D8D"/>
              </a:buClr>
              <a:buSzPts val="1600"/>
              <a:buChar char="▪"/>
              <a:defRPr>
                <a:solidFill>
                  <a:srgbClr val="000000"/>
                </a:solidFill>
              </a:defRPr>
            </a:lvl3pPr>
            <a:lvl4pPr marL="1828800" lvl="3" indent="-342900" algn="l">
              <a:lnSpc>
                <a:spcPct val="105000"/>
              </a:lnSpc>
              <a:spcBef>
                <a:spcPts val="1000"/>
              </a:spcBef>
              <a:spcAft>
                <a:spcPts val="0"/>
              </a:spcAft>
              <a:buClr>
                <a:srgbClr val="214D8D"/>
              </a:buClr>
              <a:buSzPts val="1800"/>
              <a:buChar char="•"/>
              <a:defRPr>
                <a:solidFill>
                  <a:srgbClr val="000000"/>
                </a:solidFill>
              </a:defRPr>
            </a:lvl4pPr>
            <a:lvl5pPr marL="2286000" lvl="4" indent="-308610" algn="l">
              <a:lnSpc>
                <a:spcPct val="105000"/>
              </a:lnSpc>
              <a:spcBef>
                <a:spcPts val="1000"/>
              </a:spcBef>
              <a:spcAft>
                <a:spcPts val="0"/>
              </a:spcAft>
              <a:buClr>
                <a:srgbClr val="214D8D"/>
              </a:buClr>
              <a:buSzPts val="1260"/>
              <a:buChar char="o"/>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42"/>
          <p:cNvSpPr txBox="1">
            <a:spLocks noGrp="1"/>
          </p:cNvSpPr>
          <p:nvPr>
            <p:ph type="title"/>
          </p:nvPr>
        </p:nvSpPr>
        <p:spPr>
          <a:xfrm>
            <a:off x="749876" y="1060626"/>
            <a:ext cx="10692246" cy="72731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4000"/>
              <a:buFont typeface="Open Sans"/>
              <a:buNone/>
              <a:defRPr sz="40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11" name="Google Shape;111;p42"/>
          <p:cNvGrpSpPr/>
          <p:nvPr/>
        </p:nvGrpSpPr>
        <p:grpSpPr>
          <a:xfrm>
            <a:off x="-110" y="6122458"/>
            <a:ext cx="12192111" cy="755419"/>
            <a:chOff x="-2323" y="4128060"/>
            <a:chExt cx="12202602" cy="755419"/>
          </a:xfrm>
        </p:grpSpPr>
        <p:sp>
          <p:nvSpPr>
            <p:cNvPr id="112" name="Google Shape;112;p42"/>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113" name="Google Shape;113;p42"/>
            <p:cNvGrpSpPr/>
            <p:nvPr/>
          </p:nvGrpSpPr>
          <p:grpSpPr>
            <a:xfrm>
              <a:off x="-2323" y="4158203"/>
              <a:ext cx="12202602" cy="725276"/>
              <a:chOff x="9932" y="5877893"/>
              <a:chExt cx="12184066" cy="725276"/>
            </a:xfrm>
          </p:grpSpPr>
          <p:sp>
            <p:nvSpPr>
              <p:cNvPr id="114" name="Google Shape;114;p42"/>
              <p:cNvSpPr/>
              <p:nvPr/>
            </p:nvSpPr>
            <p:spPr>
              <a:xfrm>
                <a:off x="9932" y="6440418"/>
                <a:ext cx="12184065" cy="143262"/>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15" name="Google Shape;115;p42"/>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You-Title-Slide">
  <p:cSld name="Thank-You-Title-Slide">
    <p:spTree>
      <p:nvGrpSpPr>
        <p:cNvPr id="1" name="Shape 116"/>
        <p:cNvGrpSpPr/>
        <p:nvPr/>
      </p:nvGrpSpPr>
      <p:grpSpPr>
        <a:xfrm>
          <a:off x="0" y="0"/>
          <a:ext cx="0" cy="0"/>
          <a:chOff x="0" y="0"/>
          <a:chExt cx="0" cy="0"/>
        </a:xfrm>
      </p:grpSpPr>
      <p:pic>
        <p:nvPicPr>
          <p:cNvPr id="117" name="Google Shape;117;p43"/>
          <p:cNvPicPr preferRelativeResize="0"/>
          <p:nvPr/>
        </p:nvPicPr>
        <p:blipFill rotWithShape="1">
          <a:blip r:embed="rId2">
            <a:alphaModFix amt="81000"/>
          </a:blip>
          <a:srcRect/>
          <a:stretch/>
        </p:blipFill>
        <p:spPr>
          <a:xfrm>
            <a:off x="0" y="0"/>
            <a:ext cx="12197785" cy="6502400"/>
          </a:xfrm>
          <a:prstGeom prst="rect">
            <a:avLst/>
          </a:prstGeom>
          <a:noFill/>
          <a:ln>
            <a:noFill/>
          </a:ln>
        </p:spPr>
      </p:pic>
      <p:sp>
        <p:nvSpPr>
          <p:cNvPr id="118" name="Google Shape;118;p43"/>
          <p:cNvSpPr/>
          <p:nvPr/>
        </p:nvSpPr>
        <p:spPr>
          <a:xfrm>
            <a:off x="2427259" y="1552768"/>
            <a:ext cx="7337482" cy="3244465"/>
          </a:xfrm>
          <a:prstGeom prst="roundRect">
            <a:avLst>
              <a:gd name="adj" fmla="val 16667"/>
            </a:avLst>
          </a:prstGeom>
          <a:solidFill>
            <a:schemeClr val="lt1"/>
          </a:solidFill>
          <a:ln w="25400" cap="flat" cmpd="sng">
            <a:solidFill>
              <a:srgbClr val="BBCFC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19" name="Google Shape;119;p43"/>
          <p:cNvSpPr txBox="1">
            <a:spLocks noGrp="1"/>
          </p:cNvSpPr>
          <p:nvPr>
            <p:ph type="title"/>
          </p:nvPr>
        </p:nvSpPr>
        <p:spPr>
          <a:xfrm>
            <a:off x="2427259" y="2225040"/>
            <a:ext cx="7337482" cy="1980721"/>
          </a:xfrm>
          <a:prstGeom prst="rect">
            <a:avLst/>
          </a:prstGeom>
          <a:noFill/>
          <a:ln>
            <a:noFill/>
          </a:ln>
        </p:spPr>
        <p:txBody>
          <a:bodyPr spcFirstLastPara="1" wrap="square" lIns="91425" tIns="45700" rIns="91425" bIns="45700" anchor="b" anchorCtr="0">
            <a:noAutofit/>
          </a:bodyPr>
          <a:lstStyle>
            <a:lvl1pPr lvl="0" algn="ctr">
              <a:lnSpc>
                <a:spcPct val="105000"/>
              </a:lnSpc>
              <a:spcBef>
                <a:spcPts val="0"/>
              </a:spcBef>
              <a:spcAft>
                <a:spcPts val="0"/>
              </a:spcAft>
              <a:buClr>
                <a:schemeClr val="accent1"/>
              </a:buClr>
              <a:buSzPts val="6000"/>
              <a:buFont typeface="Open Sans"/>
              <a:buNone/>
              <a:defRPr sz="60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20" name="Google Shape;120;p43"/>
          <p:cNvGrpSpPr/>
          <p:nvPr/>
        </p:nvGrpSpPr>
        <p:grpSpPr>
          <a:xfrm>
            <a:off x="-110" y="6122458"/>
            <a:ext cx="12192111" cy="755419"/>
            <a:chOff x="-2323" y="4128060"/>
            <a:chExt cx="12202602" cy="755419"/>
          </a:xfrm>
        </p:grpSpPr>
        <p:sp>
          <p:nvSpPr>
            <p:cNvPr id="121" name="Google Shape;121;p43"/>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122" name="Google Shape;122;p43"/>
            <p:cNvGrpSpPr/>
            <p:nvPr/>
          </p:nvGrpSpPr>
          <p:grpSpPr>
            <a:xfrm>
              <a:off x="-2323" y="4158203"/>
              <a:ext cx="12202602" cy="725276"/>
              <a:chOff x="9932" y="5877893"/>
              <a:chExt cx="12184066" cy="725276"/>
            </a:xfrm>
          </p:grpSpPr>
          <p:sp>
            <p:nvSpPr>
              <p:cNvPr id="123" name="Google Shape;123;p43"/>
              <p:cNvSpPr/>
              <p:nvPr/>
            </p:nvSpPr>
            <p:spPr>
              <a:xfrm>
                <a:off x="9932" y="6440418"/>
                <a:ext cx="12184065" cy="143262"/>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24" name="Google Shape;124;p43"/>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eft-Side-Title_Blue">
  <p:cSld name="Left-Side-Title_Blue">
    <p:bg>
      <p:bgPr>
        <a:solidFill>
          <a:srgbClr val="D9E1F7">
            <a:alpha val="33725"/>
          </a:srgbClr>
        </a:solidFill>
        <a:effectLst/>
      </p:bgPr>
    </p:bg>
    <p:spTree>
      <p:nvGrpSpPr>
        <p:cNvPr id="1" name="Shape 125"/>
        <p:cNvGrpSpPr/>
        <p:nvPr/>
      </p:nvGrpSpPr>
      <p:grpSpPr>
        <a:xfrm>
          <a:off x="0" y="0"/>
          <a:ext cx="0" cy="0"/>
          <a:chOff x="0" y="0"/>
          <a:chExt cx="0" cy="0"/>
        </a:xfrm>
      </p:grpSpPr>
      <p:pic>
        <p:nvPicPr>
          <p:cNvPr id="126" name="Google Shape;126;p44"/>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127" name="Google Shape;127;p44"/>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Open Sans"/>
              <a:ea typeface="Open Sans"/>
              <a:cs typeface="Open Sans"/>
              <a:sym typeface="Open Sans"/>
            </a:endParaRPr>
          </a:p>
        </p:txBody>
      </p:sp>
      <p:pic>
        <p:nvPicPr>
          <p:cNvPr id="128" name="Google Shape;128;p44"/>
          <p:cNvPicPr preferRelativeResize="0"/>
          <p:nvPr/>
        </p:nvPicPr>
        <p:blipFill rotWithShape="1">
          <a:blip r:embed="rId3">
            <a:alphaModFix/>
          </a:blip>
          <a:srcRect t="12453" b="12223"/>
          <a:stretch/>
        </p:blipFill>
        <p:spPr>
          <a:xfrm>
            <a:off x="4150177" y="0"/>
            <a:ext cx="4054078" cy="6858000"/>
          </a:xfrm>
          <a:prstGeom prst="rect">
            <a:avLst/>
          </a:prstGeom>
          <a:noFill/>
          <a:ln>
            <a:noFill/>
          </a:ln>
        </p:spPr>
      </p:pic>
      <p:sp>
        <p:nvSpPr>
          <p:cNvPr id="129" name="Google Shape;129;p44"/>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0"/>
              </a:spcBef>
              <a:spcAft>
                <a:spcPts val="0"/>
              </a:spcAft>
              <a:buClr>
                <a:srgbClr val="214D8D"/>
              </a:buClr>
              <a:buSzPts val="3000"/>
              <a:buFont typeface="Arial"/>
              <a:buChar char="•"/>
              <a:defRPr sz="2400">
                <a:solidFill>
                  <a:schemeClr val="accent1"/>
                </a:solidFill>
                <a:latin typeface="Open Sans"/>
                <a:ea typeface="Open Sans"/>
                <a:cs typeface="Open Sans"/>
                <a:sym typeface="Open Sans"/>
              </a:defRPr>
            </a:lvl1pPr>
            <a:lvl2pPr marL="914400" lvl="1" indent="-3810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0" name="Google Shape;130;p44"/>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Autofit/>
          </a:bodyPr>
          <a:lstStyle>
            <a:lvl1pPr lvl="0" algn="l">
              <a:lnSpc>
                <a:spcPct val="102000"/>
              </a:lnSpc>
              <a:spcBef>
                <a:spcPts val="0"/>
              </a:spcBef>
              <a:spcAft>
                <a:spcPts val="0"/>
              </a:spcAft>
              <a:buClr>
                <a:schemeClr val="accent1"/>
              </a:buClr>
              <a:buSzPts val="4400"/>
              <a:buFont typeface="Open Sans"/>
              <a:buNone/>
              <a:defRPr sz="44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eft-Side-Title_Green">
  <p:cSld name="Left-Side-Title_Green">
    <p:bg>
      <p:bgPr>
        <a:solidFill>
          <a:srgbClr val="E0EBEA">
            <a:alpha val="45882"/>
          </a:srgbClr>
        </a:solidFill>
        <a:effectLst/>
      </p:bgPr>
    </p:bg>
    <p:spTree>
      <p:nvGrpSpPr>
        <p:cNvPr id="1" name="Shape 131"/>
        <p:cNvGrpSpPr/>
        <p:nvPr/>
      </p:nvGrpSpPr>
      <p:grpSpPr>
        <a:xfrm>
          <a:off x="0" y="0"/>
          <a:ext cx="0" cy="0"/>
          <a:chOff x="0" y="0"/>
          <a:chExt cx="0" cy="0"/>
        </a:xfrm>
      </p:grpSpPr>
      <p:pic>
        <p:nvPicPr>
          <p:cNvPr id="132" name="Google Shape;132;p33"/>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133" name="Google Shape;133;p33"/>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Open Sans"/>
              <a:ea typeface="Open Sans"/>
              <a:cs typeface="Open Sans"/>
              <a:sym typeface="Open Sans"/>
            </a:endParaRPr>
          </a:p>
        </p:txBody>
      </p:sp>
      <p:pic>
        <p:nvPicPr>
          <p:cNvPr id="134" name="Google Shape;134;p33"/>
          <p:cNvPicPr preferRelativeResize="0"/>
          <p:nvPr/>
        </p:nvPicPr>
        <p:blipFill rotWithShape="1">
          <a:blip r:embed="rId3">
            <a:alphaModFix/>
          </a:blip>
          <a:srcRect t="12453" b="12223"/>
          <a:stretch/>
        </p:blipFill>
        <p:spPr>
          <a:xfrm>
            <a:off x="4150177" y="0"/>
            <a:ext cx="4054078" cy="6858000"/>
          </a:xfrm>
          <a:prstGeom prst="rect">
            <a:avLst/>
          </a:prstGeom>
          <a:noFill/>
          <a:ln>
            <a:noFill/>
          </a:ln>
        </p:spPr>
      </p:pic>
      <p:sp>
        <p:nvSpPr>
          <p:cNvPr id="135" name="Google Shape;135;p33"/>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Autofit/>
          </a:bodyPr>
          <a:lstStyle>
            <a:lvl1pPr lvl="0" algn="l">
              <a:lnSpc>
                <a:spcPct val="102000"/>
              </a:lnSpc>
              <a:spcBef>
                <a:spcPts val="0"/>
              </a:spcBef>
              <a:spcAft>
                <a:spcPts val="0"/>
              </a:spcAft>
              <a:buClr>
                <a:schemeClr val="accent1"/>
              </a:buClr>
              <a:buSzPts val="4400"/>
              <a:buFont typeface="Open Sans"/>
              <a:buNone/>
              <a:defRPr sz="44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33"/>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0"/>
              </a:spcBef>
              <a:spcAft>
                <a:spcPts val="0"/>
              </a:spcAft>
              <a:buClr>
                <a:srgbClr val="4C7A75"/>
              </a:buClr>
              <a:buSzPts val="3000"/>
              <a:buFont typeface="Arial"/>
              <a:buChar char="•"/>
              <a:defRPr sz="2400">
                <a:solidFill>
                  <a:schemeClr val="accent1"/>
                </a:solidFill>
                <a:latin typeface="Open Sans"/>
                <a:ea typeface="Open Sans"/>
                <a:cs typeface="Open Sans"/>
                <a:sym typeface="Open Sans"/>
              </a:defRPr>
            </a:lvl1pPr>
            <a:lvl2pPr marL="914400" lvl="1" indent="-3810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37"/>
        <p:cNvGrpSpPr/>
        <p:nvPr/>
      </p:nvGrpSpPr>
      <p:grpSpPr>
        <a:xfrm>
          <a:off x="0" y="0"/>
          <a:ext cx="0" cy="0"/>
          <a:chOff x="0" y="0"/>
          <a:chExt cx="0" cy="0"/>
        </a:xfrm>
      </p:grpSpPr>
      <p:pic>
        <p:nvPicPr>
          <p:cNvPr id="138" name="Google Shape;138;p45"/>
          <p:cNvPicPr preferRelativeResize="0"/>
          <p:nvPr/>
        </p:nvPicPr>
        <p:blipFill rotWithShape="1">
          <a:blip r:embed="rId2">
            <a:alphaModFix amt="15000"/>
          </a:blip>
          <a:srcRect/>
          <a:stretch/>
        </p:blipFill>
        <p:spPr>
          <a:xfrm>
            <a:off x="1421" y="0"/>
            <a:ext cx="12192000" cy="6502400"/>
          </a:xfrm>
          <a:prstGeom prst="rect">
            <a:avLst/>
          </a:prstGeom>
          <a:noFill/>
          <a:ln>
            <a:noFill/>
          </a:ln>
        </p:spPr>
      </p:pic>
      <p:grpSp>
        <p:nvGrpSpPr>
          <p:cNvPr id="139" name="Google Shape;139;p45"/>
          <p:cNvGrpSpPr/>
          <p:nvPr/>
        </p:nvGrpSpPr>
        <p:grpSpPr>
          <a:xfrm>
            <a:off x="-110" y="6125163"/>
            <a:ext cx="12192111" cy="735930"/>
            <a:chOff x="-2323" y="4128060"/>
            <a:chExt cx="12202602" cy="735930"/>
          </a:xfrm>
        </p:grpSpPr>
        <p:sp>
          <p:nvSpPr>
            <p:cNvPr id="140" name="Google Shape;140;p45"/>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141" name="Google Shape;141;p45"/>
            <p:cNvGrpSpPr/>
            <p:nvPr/>
          </p:nvGrpSpPr>
          <p:grpSpPr>
            <a:xfrm>
              <a:off x="-2323" y="4136938"/>
              <a:ext cx="12202602" cy="727053"/>
              <a:chOff x="9932" y="5856628"/>
              <a:chExt cx="12184066" cy="727053"/>
            </a:xfrm>
          </p:grpSpPr>
          <p:sp>
            <p:nvSpPr>
              <p:cNvPr id="142" name="Google Shape;142;p45"/>
              <p:cNvSpPr/>
              <p:nvPr/>
            </p:nvSpPr>
            <p:spPr>
              <a:xfrm>
                <a:off x="9932" y="6429828"/>
                <a:ext cx="12184065" cy="15385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43" name="Google Shape;143;p45"/>
              <p:cNvSpPr/>
              <p:nvPr/>
            </p:nvSpPr>
            <p:spPr>
              <a:xfrm rot="-5400000">
                <a:off x="5739382" y="127288"/>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
        <p:nvSpPr>
          <p:cNvPr id="144" name="Google Shape;144;p45"/>
          <p:cNvSpPr txBox="1">
            <a:spLocks noGrp="1"/>
          </p:cNvSpPr>
          <p:nvPr>
            <p:ph type="title"/>
          </p:nvPr>
        </p:nvSpPr>
        <p:spPr>
          <a:xfrm>
            <a:off x="731520" y="365125"/>
            <a:ext cx="10773940" cy="1097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C4C25"/>
              </a:buClr>
              <a:buSzPts val="4000"/>
              <a:buFont typeface="Open Sans"/>
              <a:buNone/>
              <a:defRPr sz="4000" b="1">
                <a:solidFill>
                  <a:srgbClr val="6C4C2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45"/>
          <p:cNvSpPr txBox="1">
            <a:spLocks noGrp="1"/>
          </p:cNvSpPr>
          <p:nvPr>
            <p:ph type="body" idx="1"/>
          </p:nvPr>
        </p:nvSpPr>
        <p:spPr>
          <a:xfrm>
            <a:off x="731520" y="1569199"/>
            <a:ext cx="5266055" cy="823912"/>
          </a:xfrm>
          <a:prstGeom prst="rect">
            <a:avLst/>
          </a:prstGeom>
          <a:noFill/>
          <a:ln>
            <a:noFill/>
          </a:ln>
        </p:spPr>
        <p:txBody>
          <a:bodyPr spcFirstLastPara="1" wrap="square" lIns="91425" tIns="45700" rIns="91425" bIns="45700" anchor="ctr" anchorCtr="0">
            <a:noAutofit/>
          </a:bodyPr>
          <a:lstStyle>
            <a:lvl1pPr marL="457200" lvl="0" indent="-228600" algn="l">
              <a:lnSpc>
                <a:spcPct val="105000"/>
              </a:lnSpc>
              <a:spcBef>
                <a:spcPts val="1000"/>
              </a:spcBef>
              <a:spcAft>
                <a:spcPts val="0"/>
              </a:spcAft>
              <a:buClr>
                <a:schemeClr val="dk1"/>
              </a:buClr>
              <a:buSzPts val="3000"/>
              <a:buNone/>
              <a:defRPr sz="2400" b="1">
                <a:solidFill>
                  <a:schemeClr val="dk1"/>
                </a:solidFill>
              </a:defRPr>
            </a:lvl1pPr>
            <a:lvl2pPr marL="914400" lvl="1" indent="-228600" algn="l">
              <a:lnSpc>
                <a:spcPct val="105000"/>
              </a:lnSpc>
              <a:spcBef>
                <a:spcPts val="1000"/>
              </a:spcBef>
              <a:spcAft>
                <a:spcPts val="0"/>
              </a:spcAft>
              <a:buClr>
                <a:schemeClr val="dk1"/>
              </a:buClr>
              <a:buSzPts val="1600"/>
              <a:buNone/>
              <a:defRPr sz="2000" b="1"/>
            </a:lvl2pPr>
            <a:lvl3pPr marL="1371600" lvl="2" indent="-228600" algn="l">
              <a:lnSpc>
                <a:spcPct val="105000"/>
              </a:lnSpc>
              <a:spcBef>
                <a:spcPts val="1000"/>
              </a:spcBef>
              <a:spcAft>
                <a:spcPts val="0"/>
              </a:spcAft>
              <a:buClr>
                <a:schemeClr val="dk1"/>
              </a:buClr>
              <a:buSzPts val="1440"/>
              <a:buNone/>
              <a:defRPr sz="1800" b="1"/>
            </a:lvl3pPr>
            <a:lvl4pPr marL="1828800" lvl="3" indent="-228600" algn="l">
              <a:lnSpc>
                <a:spcPct val="105000"/>
              </a:lnSpc>
              <a:spcBef>
                <a:spcPts val="1000"/>
              </a:spcBef>
              <a:spcAft>
                <a:spcPts val="0"/>
              </a:spcAft>
              <a:buClr>
                <a:schemeClr val="dk1"/>
              </a:buClr>
              <a:buSzPts val="1600"/>
              <a:buNone/>
              <a:defRPr sz="1600" b="1"/>
            </a:lvl4pPr>
            <a:lvl5pPr marL="2286000" lvl="4" indent="-228600" algn="l">
              <a:lnSpc>
                <a:spcPct val="105000"/>
              </a:lnSpc>
              <a:spcBef>
                <a:spcPts val="1000"/>
              </a:spcBef>
              <a:spcAft>
                <a:spcPts val="0"/>
              </a:spcAft>
              <a:buClr>
                <a:schemeClr val="dk1"/>
              </a:buClr>
              <a:buSzPts val="11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6" name="Google Shape;146;p45"/>
          <p:cNvSpPr txBox="1">
            <a:spLocks noGrp="1"/>
          </p:cNvSpPr>
          <p:nvPr>
            <p:ph type="body" idx="2"/>
          </p:nvPr>
        </p:nvSpPr>
        <p:spPr>
          <a:xfrm>
            <a:off x="731520" y="2467941"/>
            <a:ext cx="5266055" cy="3567098"/>
          </a:xfrm>
          <a:prstGeom prst="rect">
            <a:avLst/>
          </a:prstGeom>
          <a:noFill/>
          <a:ln>
            <a:noFill/>
          </a:ln>
        </p:spPr>
        <p:txBody>
          <a:bodyPr spcFirstLastPara="1" wrap="square" lIns="91425" tIns="45700" rIns="91425" bIns="45700" anchor="t" anchorCtr="0">
            <a:noAutofit/>
          </a:bodyPr>
          <a:lstStyle>
            <a:lvl1pPr marL="457200" lvl="0" indent="-403225" algn="l">
              <a:lnSpc>
                <a:spcPct val="105000"/>
              </a:lnSpc>
              <a:spcBef>
                <a:spcPts val="1000"/>
              </a:spcBef>
              <a:spcAft>
                <a:spcPts val="0"/>
              </a:spcAft>
              <a:buClr>
                <a:srgbClr val="6C4C25"/>
              </a:buClr>
              <a:buSzPts val="2750"/>
              <a:buChar char="•"/>
              <a:defRPr sz="2200"/>
            </a:lvl1pPr>
            <a:lvl2pPr marL="914400" lvl="1" indent="-330200" algn="l">
              <a:lnSpc>
                <a:spcPct val="105000"/>
              </a:lnSpc>
              <a:spcBef>
                <a:spcPts val="1000"/>
              </a:spcBef>
              <a:spcAft>
                <a:spcPts val="0"/>
              </a:spcAft>
              <a:buClr>
                <a:srgbClr val="6C4C25"/>
              </a:buClr>
              <a:buSzPts val="1600"/>
              <a:buChar char="o"/>
              <a:defRPr sz="2000"/>
            </a:lvl2pPr>
            <a:lvl3pPr marL="1371600" lvl="2" indent="-320039" algn="l">
              <a:lnSpc>
                <a:spcPct val="105000"/>
              </a:lnSpc>
              <a:spcBef>
                <a:spcPts val="1000"/>
              </a:spcBef>
              <a:spcAft>
                <a:spcPts val="0"/>
              </a:spcAft>
              <a:buClr>
                <a:srgbClr val="6C4C25"/>
              </a:buClr>
              <a:buSzPts val="1440"/>
              <a:buChar char="▪"/>
              <a:defRPr sz="1800"/>
            </a:lvl3pPr>
            <a:lvl4pPr marL="1828800" lvl="3" indent="-342900" algn="l">
              <a:lnSpc>
                <a:spcPct val="105000"/>
              </a:lnSpc>
              <a:spcBef>
                <a:spcPts val="1000"/>
              </a:spcBef>
              <a:spcAft>
                <a:spcPts val="0"/>
              </a:spcAft>
              <a:buClr>
                <a:srgbClr val="6C4C25"/>
              </a:buClr>
              <a:buSzPts val="1800"/>
              <a:buChar char="•"/>
              <a:defRPr sz="1800"/>
            </a:lvl4pPr>
            <a:lvl5pPr marL="2286000" lvl="4" indent="-308610" algn="l">
              <a:lnSpc>
                <a:spcPct val="105000"/>
              </a:lnSpc>
              <a:spcBef>
                <a:spcPts val="1000"/>
              </a:spcBef>
              <a:spcAft>
                <a:spcPts val="0"/>
              </a:spcAft>
              <a:buClr>
                <a:srgbClr val="A37238"/>
              </a:buClr>
              <a:buSzPts val="1260"/>
              <a:buChar char="o"/>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5"/>
          <p:cNvSpPr txBox="1">
            <a:spLocks noGrp="1"/>
          </p:cNvSpPr>
          <p:nvPr>
            <p:ph type="body" idx="3"/>
          </p:nvPr>
        </p:nvSpPr>
        <p:spPr>
          <a:xfrm>
            <a:off x="6172200" y="1569199"/>
            <a:ext cx="5333260" cy="823912"/>
          </a:xfrm>
          <a:prstGeom prst="rect">
            <a:avLst/>
          </a:prstGeom>
          <a:noFill/>
          <a:ln>
            <a:noFill/>
          </a:ln>
        </p:spPr>
        <p:txBody>
          <a:bodyPr spcFirstLastPara="1" wrap="square" lIns="91425" tIns="45700" rIns="91425" bIns="45700" anchor="ctr" anchorCtr="0">
            <a:noAutofit/>
          </a:bodyPr>
          <a:lstStyle>
            <a:lvl1pPr marL="457200" lvl="0" indent="-228600" algn="l">
              <a:lnSpc>
                <a:spcPct val="105000"/>
              </a:lnSpc>
              <a:spcBef>
                <a:spcPts val="1000"/>
              </a:spcBef>
              <a:spcAft>
                <a:spcPts val="0"/>
              </a:spcAft>
              <a:buClr>
                <a:schemeClr val="dk1"/>
              </a:buClr>
              <a:buSzPts val="3000"/>
              <a:buNone/>
              <a:defRPr sz="2400" b="1">
                <a:solidFill>
                  <a:schemeClr val="dk1"/>
                </a:solidFill>
              </a:defRPr>
            </a:lvl1pPr>
            <a:lvl2pPr marL="914400" lvl="1" indent="-228600" algn="l">
              <a:lnSpc>
                <a:spcPct val="105000"/>
              </a:lnSpc>
              <a:spcBef>
                <a:spcPts val="1000"/>
              </a:spcBef>
              <a:spcAft>
                <a:spcPts val="0"/>
              </a:spcAft>
              <a:buClr>
                <a:schemeClr val="dk1"/>
              </a:buClr>
              <a:buSzPts val="1600"/>
              <a:buNone/>
              <a:defRPr sz="2000" b="1"/>
            </a:lvl2pPr>
            <a:lvl3pPr marL="1371600" lvl="2" indent="-228600" algn="l">
              <a:lnSpc>
                <a:spcPct val="105000"/>
              </a:lnSpc>
              <a:spcBef>
                <a:spcPts val="1000"/>
              </a:spcBef>
              <a:spcAft>
                <a:spcPts val="0"/>
              </a:spcAft>
              <a:buClr>
                <a:schemeClr val="dk1"/>
              </a:buClr>
              <a:buSzPts val="1440"/>
              <a:buNone/>
              <a:defRPr sz="1800" b="1"/>
            </a:lvl3pPr>
            <a:lvl4pPr marL="1828800" lvl="3" indent="-228600" algn="l">
              <a:lnSpc>
                <a:spcPct val="105000"/>
              </a:lnSpc>
              <a:spcBef>
                <a:spcPts val="1000"/>
              </a:spcBef>
              <a:spcAft>
                <a:spcPts val="0"/>
              </a:spcAft>
              <a:buClr>
                <a:schemeClr val="dk1"/>
              </a:buClr>
              <a:buSzPts val="1600"/>
              <a:buNone/>
              <a:defRPr sz="1600" b="1"/>
            </a:lvl4pPr>
            <a:lvl5pPr marL="2286000" lvl="4" indent="-228600" algn="l">
              <a:lnSpc>
                <a:spcPct val="105000"/>
              </a:lnSpc>
              <a:spcBef>
                <a:spcPts val="1000"/>
              </a:spcBef>
              <a:spcAft>
                <a:spcPts val="0"/>
              </a:spcAft>
              <a:buClr>
                <a:schemeClr val="dk1"/>
              </a:buClr>
              <a:buSzPts val="11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8" name="Google Shape;148;p45"/>
          <p:cNvSpPr txBox="1">
            <a:spLocks noGrp="1"/>
          </p:cNvSpPr>
          <p:nvPr>
            <p:ph type="body" idx="4"/>
          </p:nvPr>
        </p:nvSpPr>
        <p:spPr>
          <a:xfrm>
            <a:off x="6204096" y="2467940"/>
            <a:ext cx="5301364" cy="3567099"/>
          </a:xfrm>
          <a:prstGeom prst="rect">
            <a:avLst/>
          </a:prstGeom>
          <a:noFill/>
          <a:ln>
            <a:noFill/>
          </a:ln>
        </p:spPr>
        <p:txBody>
          <a:bodyPr spcFirstLastPara="1" wrap="square" lIns="91425" tIns="45700" rIns="91425" bIns="45700" anchor="t" anchorCtr="0">
            <a:noAutofit/>
          </a:bodyPr>
          <a:lstStyle>
            <a:lvl1pPr marL="457200" lvl="0" indent="-403225" algn="l">
              <a:lnSpc>
                <a:spcPct val="105000"/>
              </a:lnSpc>
              <a:spcBef>
                <a:spcPts val="1000"/>
              </a:spcBef>
              <a:spcAft>
                <a:spcPts val="0"/>
              </a:spcAft>
              <a:buClr>
                <a:srgbClr val="6C4C25"/>
              </a:buClr>
              <a:buSzPts val="2750"/>
              <a:buChar char="•"/>
              <a:defRPr sz="2200"/>
            </a:lvl1pPr>
            <a:lvl2pPr marL="914400" lvl="1" indent="-330200" algn="l">
              <a:lnSpc>
                <a:spcPct val="105000"/>
              </a:lnSpc>
              <a:spcBef>
                <a:spcPts val="1000"/>
              </a:spcBef>
              <a:spcAft>
                <a:spcPts val="0"/>
              </a:spcAft>
              <a:buClr>
                <a:srgbClr val="6C4C25"/>
              </a:buClr>
              <a:buSzPts val="1600"/>
              <a:buChar char="o"/>
              <a:defRPr sz="2000"/>
            </a:lvl2pPr>
            <a:lvl3pPr marL="1371600" lvl="2" indent="-320039" algn="l">
              <a:lnSpc>
                <a:spcPct val="105000"/>
              </a:lnSpc>
              <a:spcBef>
                <a:spcPts val="1000"/>
              </a:spcBef>
              <a:spcAft>
                <a:spcPts val="0"/>
              </a:spcAft>
              <a:buClr>
                <a:srgbClr val="6C4C25"/>
              </a:buClr>
              <a:buSzPts val="1440"/>
              <a:buChar char="▪"/>
              <a:defRPr sz="1800"/>
            </a:lvl3pPr>
            <a:lvl4pPr marL="1828800" lvl="3" indent="-342900" algn="l">
              <a:lnSpc>
                <a:spcPct val="105000"/>
              </a:lnSpc>
              <a:spcBef>
                <a:spcPts val="1000"/>
              </a:spcBef>
              <a:spcAft>
                <a:spcPts val="0"/>
              </a:spcAft>
              <a:buClr>
                <a:srgbClr val="6C4C25"/>
              </a:buClr>
              <a:buSzPts val="1800"/>
              <a:buChar char="•"/>
              <a:defRPr sz="1800"/>
            </a:lvl4pPr>
            <a:lvl5pPr marL="2286000" lvl="4" indent="-308610" algn="l">
              <a:lnSpc>
                <a:spcPct val="105000"/>
              </a:lnSpc>
              <a:spcBef>
                <a:spcPts val="1000"/>
              </a:spcBef>
              <a:spcAft>
                <a:spcPts val="0"/>
              </a:spcAft>
              <a:buClr>
                <a:srgbClr val="A37238"/>
              </a:buClr>
              <a:buSzPts val="1260"/>
              <a:buChar char="o"/>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eadline-Text-Picture">
  <p:cSld name="Headline-Text-Picture">
    <p:spTree>
      <p:nvGrpSpPr>
        <p:cNvPr id="1" name="Shape 149"/>
        <p:cNvGrpSpPr/>
        <p:nvPr/>
      </p:nvGrpSpPr>
      <p:grpSpPr>
        <a:xfrm>
          <a:off x="0" y="0"/>
          <a:ext cx="0" cy="0"/>
          <a:chOff x="0" y="0"/>
          <a:chExt cx="0" cy="0"/>
        </a:xfrm>
      </p:grpSpPr>
      <p:pic>
        <p:nvPicPr>
          <p:cNvPr id="150" name="Google Shape;150;p46"/>
          <p:cNvPicPr preferRelativeResize="0"/>
          <p:nvPr/>
        </p:nvPicPr>
        <p:blipFill rotWithShape="1">
          <a:blip r:embed="rId2">
            <a:alphaModFix amt="9000"/>
          </a:blip>
          <a:srcRect/>
          <a:stretch/>
        </p:blipFill>
        <p:spPr>
          <a:xfrm>
            <a:off x="1421" y="0"/>
            <a:ext cx="12192000" cy="6502400"/>
          </a:xfrm>
          <a:prstGeom prst="rect">
            <a:avLst/>
          </a:prstGeom>
          <a:noFill/>
          <a:ln>
            <a:noFill/>
          </a:ln>
        </p:spPr>
      </p:pic>
      <p:sp>
        <p:nvSpPr>
          <p:cNvPr id="151" name="Google Shape;151;p46"/>
          <p:cNvSpPr txBox="1">
            <a:spLocks noGrp="1"/>
          </p:cNvSpPr>
          <p:nvPr>
            <p:ph type="title"/>
          </p:nvPr>
        </p:nvSpPr>
        <p:spPr>
          <a:xfrm>
            <a:off x="731519" y="365759"/>
            <a:ext cx="10794173" cy="1113095"/>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rgbClr val="143157"/>
              </a:buClr>
              <a:buSzPts val="4400"/>
              <a:buFont typeface="Open Sans"/>
              <a:buNone/>
              <a:defRPr sz="4400" b="1">
                <a:solidFill>
                  <a:srgbClr val="14315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46"/>
          <p:cNvSpPr>
            <a:spLocks noGrp="1"/>
          </p:cNvSpPr>
          <p:nvPr>
            <p:ph type="pic" idx="2"/>
          </p:nvPr>
        </p:nvSpPr>
        <p:spPr>
          <a:xfrm>
            <a:off x="7119852" y="1691581"/>
            <a:ext cx="4395030" cy="4210456"/>
          </a:xfrm>
          <a:prstGeom prst="rect">
            <a:avLst/>
          </a:prstGeom>
          <a:noFill/>
          <a:ln>
            <a:noFill/>
          </a:ln>
        </p:spPr>
      </p:sp>
      <p:grpSp>
        <p:nvGrpSpPr>
          <p:cNvPr id="153" name="Google Shape;153;p46"/>
          <p:cNvGrpSpPr/>
          <p:nvPr/>
        </p:nvGrpSpPr>
        <p:grpSpPr>
          <a:xfrm>
            <a:off x="-110" y="6122458"/>
            <a:ext cx="12192111" cy="755419"/>
            <a:chOff x="-2323" y="4128060"/>
            <a:chExt cx="12202602" cy="755419"/>
          </a:xfrm>
        </p:grpSpPr>
        <p:sp>
          <p:nvSpPr>
            <p:cNvPr id="154" name="Google Shape;154;p46"/>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155" name="Google Shape;155;p46"/>
            <p:cNvGrpSpPr/>
            <p:nvPr/>
          </p:nvGrpSpPr>
          <p:grpSpPr>
            <a:xfrm>
              <a:off x="-2323" y="4158203"/>
              <a:ext cx="12202602" cy="725276"/>
              <a:chOff x="9932" y="5877893"/>
              <a:chExt cx="12184066" cy="725276"/>
            </a:xfrm>
          </p:grpSpPr>
          <p:sp>
            <p:nvSpPr>
              <p:cNvPr id="156" name="Google Shape;156;p46"/>
              <p:cNvSpPr/>
              <p:nvPr/>
            </p:nvSpPr>
            <p:spPr>
              <a:xfrm>
                <a:off x="9932" y="6440418"/>
                <a:ext cx="12184065" cy="143262"/>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57" name="Google Shape;157;p46"/>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
        <p:nvSpPr>
          <p:cNvPr id="158" name="Google Shape;158;p46"/>
          <p:cNvSpPr txBox="1">
            <a:spLocks noGrp="1"/>
          </p:cNvSpPr>
          <p:nvPr>
            <p:ph type="body" idx="1"/>
          </p:nvPr>
        </p:nvSpPr>
        <p:spPr>
          <a:xfrm>
            <a:off x="731520" y="1691581"/>
            <a:ext cx="6046470" cy="4210456"/>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1200"/>
              </a:spcBef>
              <a:spcAft>
                <a:spcPts val="0"/>
              </a:spcAft>
              <a:buClr>
                <a:srgbClr val="A37238"/>
              </a:buClr>
              <a:buSzPts val="3000"/>
              <a:buChar char="•"/>
              <a:defRPr/>
            </a:lvl1pPr>
            <a:lvl2pPr marL="914400" lvl="1" indent="-340360" algn="l">
              <a:lnSpc>
                <a:spcPct val="108000"/>
              </a:lnSpc>
              <a:spcBef>
                <a:spcPts val="1200"/>
              </a:spcBef>
              <a:spcAft>
                <a:spcPts val="0"/>
              </a:spcAft>
              <a:buClr>
                <a:srgbClr val="A37238"/>
              </a:buClr>
              <a:buSzPts val="1760"/>
              <a:buChar char="o"/>
              <a:defRPr/>
            </a:lvl2pPr>
            <a:lvl3pPr marL="1371600" lvl="2" indent="-340360" algn="l">
              <a:lnSpc>
                <a:spcPct val="108000"/>
              </a:lnSpc>
              <a:spcBef>
                <a:spcPts val="1200"/>
              </a:spcBef>
              <a:spcAft>
                <a:spcPts val="0"/>
              </a:spcAft>
              <a:buClr>
                <a:srgbClr val="A37238"/>
              </a:buClr>
              <a:buSzPts val="1760"/>
              <a:buChar char="▪"/>
              <a:defRPr sz="2200"/>
            </a:lvl3pPr>
            <a:lvl4pPr marL="1828800" lvl="3" indent="-355600" algn="l">
              <a:lnSpc>
                <a:spcPct val="108000"/>
              </a:lnSpc>
              <a:spcBef>
                <a:spcPts val="1200"/>
              </a:spcBef>
              <a:spcAft>
                <a:spcPts val="0"/>
              </a:spcAft>
              <a:buClr>
                <a:srgbClr val="A37238"/>
              </a:buClr>
              <a:buSzPts val="2000"/>
              <a:buChar char="•"/>
              <a:defRPr sz="2000"/>
            </a:lvl4pPr>
            <a:lvl5pPr marL="2286000" lvl="4" indent="-308610" algn="l">
              <a:lnSpc>
                <a:spcPct val="108000"/>
              </a:lnSpc>
              <a:spcBef>
                <a:spcPts val="1200"/>
              </a:spcBef>
              <a:spcAft>
                <a:spcPts val="0"/>
              </a:spcAft>
              <a:buClr>
                <a:srgbClr val="A37238"/>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References-Resources_Dark">
  <p:cSld name="References-Resources_Dark">
    <p:bg>
      <p:bgPr>
        <a:solidFill>
          <a:schemeClr val="dk1"/>
        </a:solidFill>
        <a:effectLst/>
      </p:bgPr>
    </p:bg>
    <p:spTree>
      <p:nvGrpSpPr>
        <p:cNvPr id="1" name="Shape 159"/>
        <p:cNvGrpSpPr/>
        <p:nvPr/>
      </p:nvGrpSpPr>
      <p:grpSpPr>
        <a:xfrm>
          <a:off x="0" y="0"/>
          <a:ext cx="0" cy="0"/>
          <a:chOff x="0" y="0"/>
          <a:chExt cx="0" cy="0"/>
        </a:xfrm>
      </p:grpSpPr>
      <p:pic>
        <p:nvPicPr>
          <p:cNvPr id="160" name="Google Shape;160;p47"/>
          <p:cNvPicPr preferRelativeResize="0"/>
          <p:nvPr/>
        </p:nvPicPr>
        <p:blipFill rotWithShape="1">
          <a:blip r:embed="rId2">
            <a:alphaModFix amt="9000"/>
          </a:blip>
          <a:srcRect l="5461"/>
          <a:stretch/>
        </p:blipFill>
        <p:spPr>
          <a:xfrm>
            <a:off x="0" y="-13950"/>
            <a:ext cx="12186456" cy="6874887"/>
          </a:xfrm>
          <a:prstGeom prst="rect">
            <a:avLst/>
          </a:prstGeom>
          <a:gradFill>
            <a:gsLst>
              <a:gs pos="0">
                <a:schemeClr val="accent1"/>
              </a:gs>
              <a:gs pos="100000">
                <a:srgbClr val="143157"/>
              </a:gs>
            </a:gsLst>
            <a:lin ang="13500000" scaled="0"/>
          </a:gradFill>
          <a:ln>
            <a:noFill/>
          </a:ln>
        </p:spPr>
      </p:pic>
      <p:sp>
        <p:nvSpPr>
          <p:cNvPr id="161" name="Google Shape;161;p47"/>
          <p:cNvSpPr txBox="1">
            <a:spLocks noGrp="1"/>
          </p:cNvSpPr>
          <p:nvPr>
            <p:ph type="title"/>
          </p:nvPr>
        </p:nvSpPr>
        <p:spPr>
          <a:xfrm>
            <a:off x="731519" y="365125"/>
            <a:ext cx="10780775" cy="104803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4400"/>
              <a:buFont typeface="Open Sans"/>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47"/>
          <p:cNvSpPr txBox="1">
            <a:spLocks noGrp="1"/>
          </p:cNvSpPr>
          <p:nvPr>
            <p:ph type="body" idx="1"/>
          </p:nvPr>
        </p:nvSpPr>
        <p:spPr>
          <a:xfrm>
            <a:off x="731520" y="1546167"/>
            <a:ext cx="10780776" cy="4598602"/>
          </a:xfrm>
          <a:prstGeom prst="rect">
            <a:avLst/>
          </a:prstGeom>
          <a:noFill/>
          <a:ln>
            <a:noFill/>
          </a:ln>
        </p:spPr>
        <p:txBody>
          <a:bodyPr spcFirstLastPara="1" wrap="square" lIns="91425" tIns="45700" rIns="91425" bIns="45700" anchor="t" anchorCtr="0">
            <a:noAutofit/>
          </a:bodyPr>
          <a:lstStyle>
            <a:lvl1pPr marL="457200" lvl="0" indent="-419100" algn="l">
              <a:lnSpc>
                <a:spcPct val="105000"/>
              </a:lnSpc>
              <a:spcBef>
                <a:spcPts val="1000"/>
              </a:spcBef>
              <a:spcAft>
                <a:spcPts val="0"/>
              </a:spcAft>
              <a:buClr>
                <a:schemeClr val="lt1"/>
              </a:buClr>
              <a:buSzPts val="3000"/>
              <a:buChar char="•"/>
              <a:defRPr>
                <a:solidFill>
                  <a:schemeClr val="lt1"/>
                </a:solidFill>
              </a:defRPr>
            </a:lvl1pPr>
            <a:lvl2pPr marL="914400" lvl="1" indent="-340360" algn="l">
              <a:lnSpc>
                <a:spcPct val="105000"/>
              </a:lnSpc>
              <a:spcBef>
                <a:spcPts val="1000"/>
              </a:spcBef>
              <a:spcAft>
                <a:spcPts val="0"/>
              </a:spcAft>
              <a:buClr>
                <a:schemeClr val="lt1"/>
              </a:buClr>
              <a:buSzPts val="1760"/>
              <a:buChar char="o"/>
              <a:defRPr>
                <a:solidFill>
                  <a:schemeClr val="lt1"/>
                </a:solidFill>
              </a:defRPr>
            </a:lvl2pPr>
            <a:lvl3pPr marL="1371600" lvl="2" indent="-330200" algn="l">
              <a:lnSpc>
                <a:spcPct val="105000"/>
              </a:lnSpc>
              <a:spcBef>
                <a:spcPts val="1000"/>
              </a:spcBef>
              <a:spcAft>
                <a:spcPts val="0"/>
              </a:spcAft>
              <a:buClr>
                <a:schemeClr val="lt1"/>
              </a:buClr>
              <a:buSzPts val="1600"/>
              <a:buChar char="▪"/>
              <a:defRPr>
                <a:solidFill>
                  <a:schemeClr val="lt1"/>
                </a:solidFill>
              </a:defRPr>
            </a:lvl3pPr>
            <a:lvl4pPr marL="1828800" lvl="3" indent="-342900" algn="l">
              <a:lnSpc>
                <a:spcPct val="105000"/>
              </a:lnSpc>
              <a:spcBef>
                <a:spcPts val="1000"/>
              </a:spcBef>
              <a:spcAft>
                <a:spcPts val="0"/>
              </a:spcAft>
              <a:buClr>
                <a:schemeClr val="lt1"/>
              </a:buClr>
              <a:buSzPts val="1800"/>
              <a:buChar char="•"/>
              <a:defRPr>
                <a:solidFill>
                  <a:schemeClr val="lt1"/>
                </a:solidFill>
              </a:defRPr>
            </a:lvl4pPr>
            <a:lvl5pPr marL="2286000" lvl="4" indent="-308610" algn="l">
              <a:lnSpc>
                <a:spcPct val="105000"/>
              </a:lnSpc>
              <a:spcBef>
                <a:spcPts val="1000"/>
              </a:spcBef>
              <a:spcAft>
                <a:spcPts val="0"/>
              </a:spcAft>
              <a:buClr>
                <a:schemeClr val="lt1"/>
              </a:buClr>
              <a:buSzPts val="1260"/>
              <a:buChar char="o"/>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_1">
  <p:cSld name="Blank_1">
    <p:bg>
      <p:bgPr>
        <a:solidFill>
          <a:schemeClr val="lt1"/>
        </a:solidFill>
        <a:effectLst/>
      </p:bgPr>
    </p:bg>
    <p:spTree>
      <p:nvGrpSpPr>
        <p:cNvPr id="1" name="Shape 16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claimer">
  <p:cSld name="Disclaimer">
    <p:spTree>
      <p:nvGrpSpPr>
        <p:cNvPr id="1" name="Shape 21"/>
        <p:cNvGrpSpPr/>
        <p:nvPr/>
      </p:nvGrpSpPr>
      <p:grpSpPr>
        <a:xfrm>
          <a:off x="0" y="0"/>
          <a:ext cx="0" cy="0"/>
          <a:chOff x="0" y="0"/>
          <a:chExt cx="0" cy="0"/>
        </a:xfrm>
      </p:grpSpPr>
      <p:pic>
        <p:nvPicPr>
          <p:cNvPr id="22" name="Google Shape;22;p28"/>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23" name="Google Shape;23;p28"/>
          <p:cNvSpPr/>
          <p:nvPr/>
        </p:nvSpPr>
        <p:spPr>
          <a:xfrm>
            <a:off x="1" y="1"/>
            <a:ext cx="12192000" cy="6858000"/>
          </a:xfrm>
          <a:prstGeom prst="rect">
            <a:avLst/>
          </a:prstGeom>
          <a:solidFill>
            <a:srgbClr val="F3E9DE">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4"/>
              </a:solidFill>
              <a:latin typeface="Open Sans"/>
              <a:ea typeface="Open Sans"/>
              <a:cs typeface="Open Sans"/>
              <a:sym typeface="Open Sans"/>
            </a:endParaRPr>
          </a:p>
        </p:txBody>
      </p:sp>
      <p:sp>
        <p:nvSpPr>
          <p:cNvPr id="24" name="Google Shape;24;p28"/>
          <p:cNvSpPr txBox="1">
            <a:spLocks noGrp="1"/>
          </p:cNvSpPr>
          <p:nvPr>
            <p:ph type="body" idx="1"/>
          </p:nvPr>
        </p:nvSpPr>
        <p:spPr>
          <a:xfrm>
            <a:off x="731520" y="1689145"/>
            <a:ext cx="10765062" cy="4382046"/>
          </a:xfrm>
          <a:prstGeom prst="rect">
            <a:avLst/>
          </a:prstGeom>
          <a:noFill/>
          <a:ln>
            <a:noFill/>
          </a:ln>
        </p:spPr>
        <p:txBody>
          <a:bodyPr spcFirstLastPara="1" wrap="square" lIns="91425" tIns="45700" rIns="91425" bIns="45700" anchor="t" anchorCtr="0">
            <a:noAutofit/>
          </a:bodyPr>
          <a:lstStyle>
            <a:lvl1pPr marL="457200" lvl="0" indent="-228600" algn="l">
              <a:lnSpc>
                <a:spcPct val="105000"/>
              </a:lnSpc>
              <a:spcBef>
                <a:spcPts val="0"/>
              </a:spcBef>
              <a:spcAft>
                <a:spcPts val="0"/>
              </a:spcAft>
              <a:buClr>
                <a:schemeClr val="dk2"/>
              </a:buClr>
              <a:buSzPts val="3000"/>
              <a:buFont typeface="Open Sans"/>
              <a:buNone/>
              <a:defRPr/>
            </a:lvl1pPr>
            <a:lvl2pPr marL="914400" lvl="1" indent="-340360" algn="l">
              <a:lnSpc>
                <a:spcPct val="105000"/>
              </a:lnSpc>
              <a:spcBef>
                <a:spcPts val="1000"/>
              </a:spcBef>
              <a:spcAft>
                <a:spcPts val="0"/>
              </a:spcAft>
              <a:buClr>
                <a:schemeClr val="dk2"/>
              </a:buClr>
              <a:buSzPts val="1760"/>
              <a:buChar char="o"/>
              <a:defRPr/>
            </a:lvl2pPr>
            <a:lvl3pPr marL="1371600" lvl="2" indent="-330200" algn="l">
              <a:lnSpc>
                <a:spcPct val="105000"/>
              </a:lnSpc>
              <a:spcBef>
                <a:spcPts val="1000"/>
              </a:spcBef>
              <a:spcAft>
                <a:spcPts val="0"/>
              </a:spcAft>
              <a:buClr>
                <a:schemeClr val="dk2"/>
              </a:buClr>
              <a:buSzPts val="1600"/>
              <a:buChar char="▪"/>
              <a:defRPr/>
            </a:lvl3pPr>
            <a:lvl4pPr marL="1828800" lvl="3" indent="-342900" algn="l">
              <a:lnSpc>
                <a:spcPct val="105000"/>
              </a:lnSpc>
              <a:spcBef>
                <a:spcPts val="1000"/>
              </a:spcBef>
              <a:spcAft>
                <a:spcPts val="0"/>
              </a:spcAft>
              <a:buClr>
                <a:schemeClr val="dk2"/>
              </a:buClr>
              <a:buSzPts val="1800"/>
              <a:buChar char="•"/>
              <a:defRPr/>
            </a:lvl4pPr>
            <a:lvl5pPr marL="2286000" lvl="4" indent="-308610" algn="l">
              <a:lnSpc>
                <a:spcPct val="105000"/>
              </a:lnSpc>
              <a:spcBef>
                <a:spcPts val="1000"/>
              </a:spcBef>
              <a:spcAft>
                <a:spcPts val="0"/>
              </a:spcAft>
              <a:buClr>
                <a:schemeClr val="dk2"/>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8"/>
          <p:cNvSpPr txBox="1">
            <a:spLocks noGrp="1"/>
          </p:cNvSpPr>
          <p:nvPr>
            <p:ph type="title"/>
          </p:nvPr>
        </p:nvSpPr>
        <p:spPr>
          <a:xfrm>
            <a:off x="731519" y="365761"/>
            <a:ext cx="10765063" cy="973942"/>
          </a:xfrm>
          <a:prstGeom prst="rect">
            <a:avLst/>
          </a:prstGeom>
          <a:noFill/>
          <a:ln>
            <a:noFill/>
          </a:ln>
        </p:spPr>
        <p:txBody>
          <a:bodyPr spcFirstLastPara="1" wrap="square" lIns="91425" tIns="45700" rIns="91425" bIns="45700" anchor="b" anchorCtr="0">
            <a:noAutofit/>
          </a:bodyPr>
          <a:lstStyle>
            <a:lvl1pPr lvl="0" algn="l">
              <a:lnSpc>
                <a:spcPct val="105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Left-Side-Title_Blue">
    <p:bg>
      <p:bgPr>
        <a:solidFill>
          <a:schemeClr val="accent1">
            <a:lumMod val="10000"/>
            <a:lumOff val="90000"/>
            <a:alpha val="34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1A9EE4-851B-E3D8-6194-5D837D9C5E87}"/>
              </a:ext>
              <a:ext uri="{C183D7F6-B498-43B3-948B-1728B52AA6E4}">
                <adec:decorative xmlns:adec="http://schemas.microsoft.com/office/drawing/2017/decorative" val="1"/>
              </a:ext>
            </a:extLst>
          </p:cNvPr>
          <p:cNvPicPr>
            <a:picLocks noChangeAspect="1"/>
          </p:cNvPicPr>
          <p:nvPr userDrawn="1"/>
        </p:nvPicPr>
        <p:blipFill rotWithShape="1">
          <a:blip r:embed="rId3">
            <a:alphaModFix amt="9000"/>
            <a:duotone>
              <a:schemeClr val="accent2">
                <a:shade val="45000"/>
                <a:satMod val="135000"/>
              </a:schemeClr>
              <a:prstClr val="white"/>
            </a:duotone>
            <a:extLst>
              <a:ext uri="{28A0092B-C50C-407E-A947-70E740481C1C}">
                <a14:useLocalDpi xmlns:a14="http://schemas.microsoft.com/office/drawing/2010/main" val="0"/>
              </a:ext>
            </a:extLst>
          </a:blip>
          <a:srcRect l="5317"/>
          <a:stretch/>
        </p:blipFill>
        <p:spPr>
          <a:xfrm flipH="1" flipV="1">
            <a:off x="10629" y="891"/>
            <a:ext cx="12181370" cy="6861543"/>
          </a:xfrm>
          <a:prstGeom prst="rect">
            <a:avLst/>
          </a:prstGeom>
        </p:spPr>
      </p:pic>
      <p:sp>
        <p:nvSpPr>
          <p:cNvPr id="11" name="Rectangle 10">
            <a:extLst>
              <a:ext uri="{FF2B5EF4-FFF2-40B4-BE49-F238E27FC236}">
                <a16:creationId xmlns:a16="http://schemas.microsoft.com/office/drawing/2014/main" id="{D0AADFA1-223C-011C-45EA-AA98CF4EB9E2}"/>
              </a:ext>
              <a:ext uri="{C183D7F6-B498-43B3-948B-1728B52AA6E4}">
                <adec:decorative xmlns:adec="http://schemas.microsoft.com/office/drawing/2017/decorative" val="1"/>
              </a:ext>
            </a:extLst>
          </p:cNvPr>
          <p:cNvSpPr/>
          <p:nvPr userDrawn="1"/>
        </p:nvSpPr>
        <p:spPr bwMode="auto">
          <a:xfrm>
            <a:off x="8148320" y="0"/>
            <a:ext cx="4043680" cy="6858000"/>
          </a:xfrm>
          <a:prstGeom prst="rect">
            <a:avLst/>
          </a:prstGeom>
          <a:solidFill>
            <a:schemeClr val="tx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pic>
        <p:nvPicPr>
          <p:cNvPr id="7" name="Picture 6">
            <a:extLst>
              <a:ext uri="{FF2B5EF4-FFF2-40B4-BE49-F238E27FC236}">
                <a16:creationId xmlns:a16="http://schemas.microsoft.com/office/drawing/2014/main" id="{1630B47A-DF21-2438-11DF-FD1655DB41DE}"/>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2453" b="12224"/>
          <a:stretch/>
        </p:blipFill>
        <p:spPr>
          <a:xfrm>
            <a:off x="4150177" y="0"/>
            <a:ext cx="4054078" cy="6858000"/>
          </a:xfrm>
          <a:prstGeom prst="rect">
            <a:avLst/>
          </a:prstGeom>
        </p:spPr>
      </p:pic>
      <p:sp>
        <p:nvSpPr>
          <p:cNvPr id="10" name="Content Placeholder 2">
            <a:extLst>
              <a:ext uri="{FF2B5EF4-FFF2-40B4-BE49-F238E27FC236}">
                <a16:creationId xmlns:a16="http://schemas.microsoft.com/office/drawing/2014/main" id="{7D554F8E-8B2C-1441-4B71-CBAF0712883A}"/>
              </a:ext>
            </a:extLst>
          </p:cNvPr>
          <p:cNvSpPr>
            <a:spLocks noGrp="1"/>
          </p:cNvSpPr>
          <p:nvPr>
            <p:ph idx="13"/>
          </p:nvPr>
        </p:nvSpPr>
        <p:spPr>
          <a:xfrm>
            <a:off x="5310216" y="1518755"/>
            <a:ext cx="5963920" cy="3820490"/>
          </a:xfrm>
        </p:spPr>
        <p:txBody>
          <a:bodyPr anchor="t" anchorCtr="0"/>
          <a:lstStyle>
            <a:lvl1pPr marL="347472">
              <a:lnSpc>
                <a:spcPct val="108000"/>
              </a:lnSpc>
              <a:spcBef>
                <a:spcPts val="0"/>
              </a:spcBef>
              <a:spcAft>
                <a:spcPts val="1000"/>
              </a:spcAft>
              <a:buClr>
                <a:schemeClr val="accent1">
                  <a:lumMod val="75000"/>
                  <a:lumOff val="25000"/>
                </a:schemeClr>
              </a:buClr>
              <a:buSzPct val="125000"/>
              <a:buFont typeface="Arial" panose="020B0604020202020204" pitchFamily="34" charset="0"/>
              <a:buChar char="•"/>
              <a:defRPr sz="2400">
                <a:solidFill>
                  <a:schemeClr val="accent1"/>
                </a:solidFill>
                <a:latin typeface="+mn-lt"/>
                <a:cs typeface="Calibri" panose="020F0502020204030204" pitchFamily="34" charset="0"/>
              </a:defRPr>
            </a:lvl1pPr>
            <a:lvl2pPr>
              <a:buClr>
                <a:schemeClr val="accent2"/>
              </a:buClr>
              <a:buSzPct val="100000"/>
              <a:buFont typeface="Arial" panose="020B0604020202020204" pitchFamily="34" charset="0"/>
              <a:buChar char="•"/>
              <a:defRPr sz="2400">
                <a:solidFill>
                  <a:schemeClr val="accent1"/>
                </a:solidFill>
                <a:latin typeface="+mn-lt"/>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5pPr>
          </a:lstStyle>
          <a:p>
            <a:pPr lvl="0"/>
            <a:r>
              <a:rPr lang="en-US"/>
              <a:t>Click to edit Master text styles</a:t>
            </a:r>
          </a:p>
          <a:p>
            <a:pPr lvl="0"/>
            <a:endParaRPr lang="en-US"/>
          </a:p>
        </p:txBody>
      </p:sp>
      <p:sp>
        <p:nvSpPr>
          <p:cNvPr id="4" name="Title 1">
            <a:extLst>
              <a:ext uri="{FF2B5EF4-FFF2-40B4-BE49-F238E27FC236}">
                <a16:creationId xmlns:a16="http://schemas.microsoft.com/office/drawing/2014/main" id="{57A64BB4-3A4C-5B0C-51F3-ECA3FE1BD1E9}"/>
              </a:ext>
            </a:extLst>
          </p:cNvPr>
          <p:cNvSpPr>
            <a:spLocks noGrp="1"/>
          </p:cNvSpPr>
          <p:nvPr>
            <p:ph type="ctrTitle" hasCustomPrompt="1"/>
          </p:nvPr>
        </p:nvSpPr>
        <p:spPr>
          <a:xfrm>
            <a:off x="429768" y="1986591"/>
            <a:ext cx="3872068" cy="1991208"/>
          </a:xfrm>
        </p:spPr>
        <p:txBody>
          <a:bodyPr anchor="b"/>
          <a:lstStyle>
            <a:lvl1pPr algn="l">
              <a:lnSpc>
                <a:spcPct val="102000"/>
              </a:lnSpc>
              <a:defRPr sz="4400" b="1">
                <a:solidFill>
                  <a:schemeClr val="accent1"/>
                </a:solidFill>
                <a:latin typeface="+mj-lt"/>
              </a:defRPr>
            </a:lvl1pPr>
          </a:lstStyle>
          <a:p>
            <a:r>
              <a:rPr lang="en-US"/>
              <a:t>Learning Objectives</a:t>
            </a:r>
            <a:endParaRPr lang="id-ID"/>
          </a:p>
        </p:txBody>
      </p:sp>
    </p:spTree>
    <p:custDataLst>
      <p:tags r:id="rId1"/>
    </p:custDataLst>
    <p:extLst>
      <p:ext uri="{BB962C8B-B14F-4D97-AF65-F5344CB8AC3E}">
        <p14:creationId xmlns:p14="http://schemas.microsoft.com/office/powerpoint/2010/main" val="411448206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547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eft-Side-Title_Green">
  <p:cSld name="Left-Side-Title_Green">
    <p:bg>
      <p:bgPr>
        <a:solidFill>
          <a:srgbClr val="E0EBEA">
            <a:alpha val="45882"/>
          </a:srgbClr>
        </a:solidFill>
        <a:effectLst/>
      </p:bgPr>
    </p:bg>
    <p:spTree>
      <p:nvGrpSpPr>
        <p:cNvPr id="1" name="Shape 167"/>
        <p:cNvGrpSpPr/>
        <p:nvPr/>
      </p:nvGrpSpPr>
      <p:grpSpPr>
        <a:xfrm>
          <a:off x="0" y="0"/>
          <a:ext cx="0" cy="0"/>
          <a:chOff x="0" y="0"/>
          <a:chExt cx="0" cy="0"/>
        </a:xfrm>
      </p:grpSpPr>
      <p:pic>
        <p:nvPicPr>
          <p:cNvPr id="168" name="Google Shape;168;p34"/>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169" name="Google Shape;169;p34"/>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Open Sans"/>
              <a:ea typeface="Open Sans"/>
              <a:cs typeface="Open Sans"/>
              <a:sym typeface="Open Sans"/>
            </a:endParaRPr>
          </a:p>
        </p:txBody>
      </p:sp>
      <p:pic>
        <p:nvPicPr>
          <p:cNvPr id="170" name="Google Shape;170;p34"/>
          <p:cNvPicPr preferRelativeResize="0"/>
          <p:nvPr/>
        </p:nvPicPr>
        <p:blipFill rotWithShape="1">
          <a:blip r:embed="rId3">
            <a:alphaModFix/>
          </a:blip>
          <a:srcRect t="12453" b="12223"/>
          <a:stretch/>
        </p:blipFill>
        <p:spPr>
          <a:xfrm>
            <a:off x="4150177" y="0"/>
            <a:ext cx="4054078" cy="6858000"/>
          </a:xfrm>
          <a:prstGeom prst="rect">
            <a:avLst/>
          </a:prstGeom>
          <a:noFill/>
          <a:ln>
            <a:noFill/>
          </a:ln>
        </p:spPr>
      </p:pic>
      <p:sp>
        <p:nvSpPr>
          <p:cNvPr id="171" name="Google Shape;171;p34"/>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Autofit/>
          </a:bodyPr>
          <a:lstStyle>
            <a:lvl1pPr lvl="0" algn="l">
              <a:lnSpc>
                <a:spcPct val="102000"/>
              </a:lnSpc>
              <a:spcBef>
                <a:spcPts val="0"/>
              </a:spcBef>
              <a:spcAft>
                <a:spcPts val="0"/>
              </a:spcAft>
              <a:buClr>
                <a:schemeClr val="accent1"/>
              </a:buClr>
              <a:buSzPts val="4400"/>
              <a:buFont typeface="Open Sans"/>
              <a:buNone/>
              <a:defRPr sz="44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34"/>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0"/>
              </a:spcBef>
              <a:spcAft>
                <a:spcPts val="0"/>
              </a:spcAft>
              <a:buClr>
                <a:srgbClr val="4C7A75"/>
              </a:buClr>
              <a:buSzPts val="3000"/>
              <a:buFont typeface="Arial"/>
              <a:buChar char="•"/>
              <a:defRPr sz="2400">
                <a:solidFill>
                  <a:schemeClr val="accent1"/>
                </a:solidFill>
                <a:latin typeface="Open Sans"/>
                <a:ea typeface="Open Sans"/>
                <a:cs typeface="Open Sans"/>
                <a:sym typeface="Open Sans"/>
              </a:defRPr>
            </a:lvl1pPr>
            <a:lvl2pPr marL="914400" lvl="1" indent="-3810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 Two Column">
  <p:cSld name="2_Section - Two Column">
    <p:spTree>
      <p:nvGrpSpPr>
        <p:cNvPr id="1" name="Shape 26"/>
        <p:cNvGrpSpPr/>
        <p:nvPr/>
      </p:nvGrpSpPr>
      <p:grpSpPr>
        <a:xfrm>
          <a:off x="0" y="0"/>
          <a:ext cx="0" cy="0"/>
          <a:chOff x="0" y="0"/>
          <a:chExt cx="0" cy="0"/>
        </a:xfrm>
      </p:grpSpPr>
      <p:sp>
        <p:nvSpPr>
          <p:cNvPr id="27" name="Google Shape;27;p29"/>
          <p:cNvSpPr/>
          <p:nvPr/>
        </p:nvSpPr>
        <p:spPr>
          <a:xfrm>
            <a:off x="0" y="-1"/>
            <a:ext cx="12192000" cy="6887271"/>
          </a:xfrm>
          <a:prstGeom prst="rect">
            <a:avLst/>
          </a:prstGeom>
          <a:gradFill>
            <a:gsLst>
              <a:gs pos="0">
                <a:srgbClr val="D9E1F7"/>
              </a:gs>
              <a:gs pos="100000">
                <a:schemeClr val="lt1"/>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pic>
        <p:nvPicPr>
          <p:cNvPr id="28" name="Google Shape;28;p29"/>
          <p:cNvPicPr preferRelativeResize="0"/>
          <p:nvPr/>
        </p:nvPicPr>
        <p:blipFill rotWithShape="1">
          <a:blip r:embed="rId2">
            <a:alphaModFix amt="17000"/>
          </a:blip>
          <a:srcRect/>
          <a:stretch/>
        </p:blipFill>
        <p:spPr>
          <a:xfrm>
            <a:off x="-1" y="0"/>
            <a:ext cx="12192001" cy="6502400"/>
          </a:xfrm>
          <a:prstGeom prst="rect">
            <a:avLst/>
          </a:prstGeom>
          <a:noFill/>
          <a:ln>
            <a:noFill/>
          </a:ln>
        </p:spPr>
      </p:pic>
      <p:grpSp>
        <p:nvGrpSpPr>
          <p:cNvPr id="29" name="Google Shape;29;p29"/>
          <p:cNvGrpSpPr/>
          <p:nvPr/>
        </p:nvGrpSpPr>
        <p:grpSpPr>
          <a:xfrm>
            <a:off x="0" y="6153117"/>
            <a:ext cx="12192111" cy="755419"/>
            <a:chOff x="-2323" y="4128060"/>
            <a:chExt cx="12202602" cy="755419"/>
          </a:xfrm>
        </p:grpSpPr>
        <p:sp>
          <p:nvSpPr>
            <p:cNvPr id="30" name="Google Shape;30;p29"/>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nvGrpSpPr>
            <p:cNvPr id="31" name="Google Shape;31;p29"/>
            <p:cNvGrpSpPr/>
            <p:nvPr/>
          </p:nvGrpSpPr>
          <p:grpSpPr>
            <a:xfrm>
              <a:off x="-2323" y="4158203"/>
              <a:ext cx="12202602" cy="725276"/>
              <a:chOff x="9932" y="5877893"/>
              <a:chExt cx="12184066" cy="725276"/>
            </a:xfrm>
          </p:grpSpPr>
          <p:sp>
            <p:nvSpPr>
              <p:cNvPr id="32" name="Google Shape;32;p29"/>
              <p:cNvSpPr/>
              <p:nvPr/>
            </p:nvSpPr>
            <p:spPr>
              <a:xfrm>
                <a:off x="9932" y="6469124"/>
                <a:ext cx="12183955" cy="114555"/>
              </a:xfrm>
              <a:prstGeom prst="rect">
                <a:avLst/>
              </a:prstGeom>
              <a:solidFill>
                <a:srgbClr val="214D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33" name="Google Shape;33;p29"/>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grpSp>
      <p:sp>
        <p:nvSpPr>
          <p:cNvPr id="34" name="Google Shape;34;p29"/>
          <p:cNvSpPr txBox="1">
            <a:spLocks noGrp="1"/>
          </p:cNvSpPr>
          <p:nvPr>
            <p:ph type="title"/>
          </p:nvPr>
        </p:nvSpPr>
        <p:spPr>
          <a:xfrm>
            <a:off x="731520" y="365760"/>
            <a:ext cx="10857968" cy="76806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400"/>
              <a:buFont typeface="Open Sans"/>
              <a:buNone/>
              <a:defRPr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731520" y="1591445"/>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9"/>
          <p:cNvSpPr txBox="1">
            <a:spLocks noGrp="1"/>
          </p:cNvSpPr>
          <p:nvPr>
            <p:ph type="body" idx="2"/>
          </p:nvPr>
        </p:nvSpPr>
        <p:spPr>
          <a:xfrm>
            <a:off x="6664486" y="1591445"/>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9"/>
          <p:cNvSpPr txBox="1">
            <a:spLocks noGrp="1"/>
          </p:cNvSpPr>
          <p:nvPr>
            <p:ph type="body" idx="3"/>
          </p:nvPr>
        </p:nvSpPr>
        <p:spPr>
          <a:xfrm>
            <a:off x="731520" y="3832349"/>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9"/>
          <p:cNvSpPr txBox="1">
            <a:spLocks noGrp="1"/>
          </p:cNvSpPr>
          <p:nvPr>
            <p:ph type="body" idx="4"/>
          </p:nvPr>
        </p:nvSpPr>
        <p:spPr>
          <a:xfrm>
            <a:off x="6664486" y="3832349"/>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Content-Gold">
  <p:cSld name="Title-Content-Gold">
    <p:spTree>
      <p:nvGrpSpPr>
        <p:cNvPr id="1" name="Shape 49"/>
        <p:cNvGrpSpPr/>
        <p:nvPr/>
      </p:nvGrpSpPr>
      <p:grpSpPr>
        <a:xfrm>
          <a:off x="0" y="0"/>
          <a:ext cx="0" cy="0"/>
          <a:chOff x="0" y="0"/>
          <a:chExt cx="0" cy="0"/>
        </a:xfrm>
      </p:grpSpPr>
      <p:pic>
        <p:nvPicPr>
          <p:cNvPr id="50" name="Google Shape;50;p31"/>
          <p:cNvPicPr preferRelativeResize="0"/>
          <p:nvPr/>
        </p:nvPicPr>
        <p:blipFill rotWithShape="1">
          <a:blip r:embed="rId2">
            <a:alphaModFix amt="18000"/>
          </a:blip>
          <a:srcRect/>
          <a:stretch/>
        </p:blipFill>
        <p:spPr>
          <a:xfrm>
            <a:off x="7942" y="-7834"/>
            <a:ext cx="12192000" cy="6502400"/>
          </a:xfrm>
          <a:prstGeom prst="rect">
            <a:avLst/>
          </a:prstGeom>
          <a:noFill/>
          <a:ln>
            <a:noFill/>
          </a:ln>
        </p:spPr>
      </p:pic>
      <p:sp>
        <p:nvSpPr>
          <p:cNvPr id="51" name="Google Shape;51;p31"/>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6C4C25"/>
              </a:buClr>
              <a:buSzPts val="3000"/>
              <a:buChar char="•"/>
              <a:defRPr/>
            </a:lvl1pPr>
            <a:lvl2pPr marL="914400" lvl="1" indent="-340360" algn="l">
              <a:lnSpc>
                <a:spcPct val="108000"/>
              </a:lnSpc>
              <a:spcBef>
                <a:spcPts val="1200"/>
              </a:spcBef>
              <a:spcAft>
                <a:spcPts val="0"/>
              </a:spcAft>
              <a:buClr>
                <a:srgbClr val="6C4C25"/>
              </a:buClr>
              <a:buSzPts val="1760"/>
              <a:buChar char="o"/>
              <a:defRPr/>
            </a:lvl2pPr>
            <a:lvl3pPr marL="1371600" lvl="2" indent="-330200" algn="l">
              <a:lnSpc>
                <a:spcPct val="108000"/>
              </a:lnSpc>
              <a:spcBef>
                <a:spcPts val="1200"/>
              </a:spcBef>
              <a:spcAft>
                <a:spcPts val="0"/>
              </a:spcAft>
              <a:buClr>
                <a:srgbClr val="6C4C25"/>
              </a:buClr>
              <a:buSzPts val="1600"/>
              <a:buChar char="▪"/>
              <a:defRPr/>
            </a:lvl3pPr>
            <a:lvl4pPr marL="1828800" lvl="3" indent="-342900" algn="l">
              <a:lnSpc>
                <a:spcPct val="108000"/>
              </a:lnSpc>
              <a:spcBef>
                <a:spcPts val="1200"/>
              </a:spcBef>
              <a:spcAft>
                <a:spcPts val="0"/>
              </a:spcAft>
              <a:buClr>
                <a:srgbClr val="6C4C25"/>
              </a:buClr>
              <a:buSzPts val="1800"/>
              <a:buChar char="•"/>
              <a:defRPr/>
            </a:lvl4pPr>
            <a:lvl5pPr marL="2286000" lvl="4" indent="-308610" algn="l">
              <a:lnSpc>
                <a:spcPct val="108000"/>
              </a:lnSpc>
              <a:spcBef>
                <a:spcPts val="1200"/>
              </a:spcBef>
              <a:spcAft>
                <a:spcPts val="0"/>
              </a:spcAft>
              <a:buClr>
                <a:srgbClr val="6C4C25"/>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1"/>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3" name="Google Shape;53;p31"/>
          <p:cNvGrpSpPr/>
          <p:nvPr/>
        </p:nvGrpSpPr>
        <p:grpSpPr>
          <a:xfrm>
            <a:off x="-110" y="6134030"/>
            <a:ext cx="12196674" cy="755419"/>
            <a:chOff x="-2323" y="4128060"/>
            <a:chExt cx="12207169" cy="755419"/>
          </a:xfrm>
        </p:grpSpPr>
        <p:sp>
          <p:nvSpPr>
            <p:cNvPr id="54" name="Google Shape;54;p31"/>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nvGrpSpPr>
            <p:cNvPr id="55" name="Google Shape;55;p31"/>
            <p:cNvGrpSpPr/>
            <p:nvPr/>
          </p:nvGrpSpPr>
          <p:grpSpPr>
            <a:xfrm>
              <a:off x="-2323" y="4158203"/>
              <a:ext cx="12207169" cy="725276"/>
              <a:chOff x="9932" y="5877893"/>
              <a:chExt cx="12188626" cy="725276"/>
            </a:xfrm>
          </p:grpSpPr>
          <p:sp>
            <p:nvSpPr>
              <p:cNvPr id="56" name="Google Shape;56;p31"/>
              <p:cNvSpPr/>
              <p:nvPr/>
            </p:nvSpPr>
            <p:spPr>
              <a:xfrm>
                <a:off x="9932" y="6478520"/>
                <a:ext cx="12188626" cy="10515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57" name="Google Shape;57;p31"/>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Content-Green">
  <p:cSld name="Title-Content-Green">
    <p:spTree>
      <p:nvGrpSpPr>
        <p:cNvPr id="1" name="Shape 58"/>
        <p:cNvGrpSpPr/>
        <p:nvPr/>
      </p:nvGrpSpPr>
      <p:grpSpPr>
        <a:xfrm>
          <a:off x="0" y="0"/>
          <a:ext cx="0" cy="0"/>
          <a:chOff x="0" y="0"/>
          <a:chExt cx="0" cy="0"/>
        </a:xfrm>
      </p:grpSpPr>
      <p:pic>
        <p:nvPicPr>
          <p:cNvPr id="59" name="Google Shape;59;p35"/>
          <p:cNvPicPr preferRelativeResize="0"/>
          <p:nvPr/>
        </p:nvPicPr>
        <p:blipFill rotWithShape="1">
          <a:blip r:embed="rId2">
            <a:alphaModFix amt="18000"/>
          </a:blip>
          <a:srcRect/>
          <a:stretch/>
        </p:blipFill>
        <p:spPr>
          <a:xfrm>
            <a:off x="1421" y="0"/>
            <a:ext cx="12192000" cy="6502400"/>
          </a:xfrm>
          <a:prstGeom prst="rect">
            <a:avLst/>
          </a:prstGeom>
          <a:noFill/>
          <a:ln>
            <a:noFill/>
          </a:ln>
        </p:spPr>
      </p:pic>
      <p:sp>
        <p:nvSpPr>
          <p:cNvPr id="60" name="Google Shape;60;p35"/>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chemeClr val="dk2"/>
              </a:buClr>
              <a:buSzPts val="3000"/>
              <a:buChar char="•"/>
              <a:defRPr/>
            </a:lvl1pPr>
            <a:lvl2pPr marL="914400" lvl="1" indent="-340360" algn="l">
              <a:lnSpc>
                <a:spcPct val="108000"/>
              </a:lnSpc>
              <a:spcBef>
                <a:spcPts val="1200"/>
              </a:spcBef>
              <a:spcAft>
                <a:spcPts val="0"/>
              </a:spcAft>
              <a:buClr>
                <a:schemeClr val="dk2"/>
              </a:buClr>
              <a:buSzPts val="1760"/>
              <a:buChar char="o"/>
              <a:defRPr/>
            </a:lvl2pPr>
            <a:lvl3pPr marL="1371600" lvl="2" indent="-330200" algn="l">
              <a:lnSpc>
                <a:spcPct val="108000"/>
              </a:lnSpc>
              <a:spcBef>
                <a:spcPts val="1200"/>
              </a:spcBef>
              <a:spcAft>
                <a:spcPts val="0"/>
              </a:spcAft>
              <a:buClr>
                <a:schemeClr val="dk2"/>
              </a:buClr>
              <a:buSzPts val="1600"/>
              <a:buChar char="▪"/>
              <a:defRPr/>
            </a:lvl3pPr>
            <a:lvl4pPr marL="1828800" lvl="3" indent="-342900" algn="l">
              <a:lnSpc>
                <a:spcPct val="108000"/>
              </a:lnSpc>
              <a:spcBef>
                <a:spcPts val="1200"/>
              </a:spcBef>
              <a:spcAft>
                <a:spcPts val="0"/>
              </a:spcAft>
              <a:buClr>
                <a:schemeClr val="dk2"/>
              </a:buClr>
              <a:buSzPts val="1800"/>
              <a:buChar char="•"/>
              <a:defRPr/>
            </a:lvl4pPr>
            <a:lvl5pPr marL="2286000" lvl="4" indent="-308610" algn="l">
              <a:lnSpc>
                <a:spcPct val="108000"/>
              </a:lnSpc>
              <a:spcBef>
                <a:spcPts val="1200"/>
              </a:spcBef>
              <a:spcAft>
                <a:spcPts val="0"/>
              </a:spcAft>
              <a:buClr>
                <a:schemeClr val="dk2"/>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5"/>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62" name="Google Shape;62;p35"/>
          <p:cNvGrpSpPr/>
          <p:nvPr/>
        </p:nvGrpSpPr>
        <p:grpSpPr>
          <a:xfrm>
            <a:off x="-110" y="6122458"/>
            <a:ext cx="12192111" cy="755419"/>
            <a:chOff x="-2323" y="4128060"/>
            <a:chExt cx="12202602" cy="755419"/>
          </a:xfrm>
        </p:grpSpPr>
        <p:sp>
          <p:nvSpPr>
            <p:cNvPr id="63" name="Google Shape;63;p35"/>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64" name="Google Shape;64;p35"/>
            <p:cNvGrpSpPr/>
            <p:nvPr/>
          </p:nvGrpSpPr>
          <p:grpSpPr>
            <a:xfrm>
              <a:off x="-2323" y="4158203"/>
              <a:ext cx="12202602" cy="725276"/>
              <a:chOff x="9932" y="5877893"/>
              <a:chExt cx="12184066" cy="725276"/>
            </a:xfrm>
          </p:grpSpPr>
          <p:sp>
            <p:nvSpPr>
              <p:cNvPr id="65" name="Google Shape;65;p35"/>
              <p:cNvSpPr/>
              <p:nvPr/>
            </p:nvSpPr>
            <p:spPr>
              <a:xfrm>
                <a:off x="9932" y="6488042"/>
                <a:ext cx="12184065" cy="95637"/>
              </a:xfrm>
              <a:prstGeom prst="rect">
                <a:avLst/>
              </a:prstGeom>
              <a:solidFill>
                <a:srgbClr val="4C7A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66" name="Google Shape;66;p35"/>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4C7A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Content-Gray">
  <p:cSld name="Title-Content-Gray">
    <p:spTree>
      <p:nvGrpSpPr>
        <p:cNvPr id="1" name="Shape 67"/>
        <p:cNvGrpSpPr/>
        <p:nvPr/>
      </p:nvGrpSpPr>
      <p:grpSpPr>
        <a:xfrm>
          <a:off x="0" y="0"/>
          <a:ext cx="0" cy="0"/>
          <a:chOff x="0" y="0"/>
          <a:chExt cx="0" cy="0"/>
        </a:xfrm>
      </p:grpSpPr>
      <p:pic>
        <p:nvPicPr>
          <p:cNvPr id="68" name="Google Shape;68;p36"/>
          <p:cNvPicPr preferRelativeResize="0"/>
          <p:nvPr/>
        </p:nvPicPr>
        <p:blipFill rotWithShape="1">
          <a:blip r:embed="rId2">
            <a:alphaModFix amt="31000"/>
          </a:blip>
          <a:srcRect/>
          <a:stretch/>
        </p:blipFill>
        <p:spPr>
          <a:xfrm>
            <a:off x="7942" y="-7834"/>
            <a:ext cx="12192000" cy="6502400"/>
          </a:xfrm>
          <a:prstGeom prst="rect">
            <a:avLst/>
          </a:prstGeom>
          <a:noFill/>
          <a:ln>
            <a:noFill/>
          </a:ln>
        </p:spPr>
      </p:pic>
      <p:sp>
        <p:nvSpPr>
          <p:cNvPr id="69" name="Google Shape;69;p36"/>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214D8D"/>
              </a:buClr>
              <a:buSzPts val="3000"/>
              <a:buChar char="•"/>
              <a:defRPr/>
            </a:lvl1pPr>
            <a:lvl2pPr marL="914400" lvl="1" indent="-340360" algn="l">
              <a:lnSpc>
                <a:spcPct val="108000"/>
              </a:lnSpc>
              <a:spcBef>
                <a:spcPts val="1200"/>
              </a:spcBef>
              <a:spcAft>
                <a:spcPts val="0"/>
              </a:spcAft>
              <a:buClr>
                <a:srgbClr val="214D8D"/>
              </a:buClr>
              <a:buSzPts val="1760"/>
              <a:buChar char="o"/>
              <a:defRPr/>
            </a:lvl2pPr>
            <a:lvl3pPr marL="1371600" lvl="2" indent="-330200" algn="l">
              <a:lnSpc>
                <a:spcPct val="108000"/>
              </a:lnSpc>
              <a:spcBef>
                <a:spcPts val="1200"/>
              </a:spcBef>
              <a:spcAft>
                <a:spcPts val="0"/>
              </a:spcAft>
              <a:buClr>
                <a:srgbClr val="214D8D"/>
              </a:buClr>
              <a:buSzPts val="1600"/>
              <a:buChar char="▪"/>
              <a:defRPr/>
            </a:lvl3pPr>
            <a:lvl4pPr marL="1828800" lvl="3" indent="-342900" algn="l">
              <a:lnSpc>
                <a:spcPct val="108000"/>
              </a:lnSpc>
              <a:spcBef>
                <a:spcPts val="1200"/>
              </a:spcBef>
              <a:spcAft>
                <a:spcPts val="0"/>
              </a:spcAft>
              <a:buClr>
                <a:srgbClr val="214D8D"/>
              </a:buClr>
              <a:buSzPts val="1800"/>
              <a:buChar char="•"/>
              <a:defRPr/>
            </a:lvl4pPr>
            <a:lvl5pPr marL="2286000" lvl="4" indent="-308610" algn="l">
              <a:lnSpc>
                <a:spcPct val="108000"/>
              </a:lnSpc>
              <a:spcBef>
                <a:spcPts val="1200"/>
              </a:spcBef>
              <a:spcAft>
                <a:spcPts val="0"/>
              </a:spcAft>
              <a:buClr>
                <a:srgbClr val="214D8D"/>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6"/>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71" name="Google Shape;71;p36"/>
          <p:cNvGrpSpPr/>
          <p:nvPr/>
        </p:nvGrpSpPr>
        <p:grpSpPr>
          <a:xfrm>
            <a:off x="-110" y="6122460"/>
            <a:ext cx="12192111" cy="755419"/>
            <a:chOff x="-2323" y="4128060"/>
            <a:chExt cx="12202602" cy="755419"/>
          </a:xfrm>
        </p:grpSpPr>
        <p:sp>
          <p:nvSpPr>
            <p:cNvPr id="72" name="Google Shape;72;p36"/>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73" name="Google Shape;73;p36"/>
            <p:cNvGrpSpPr/>
            <p:nvPr/>
          </p:nvGrpSpPr>
          <p:grpSpPr>
            <a:xfrm>
              <a:off x="-2323" y="4158203"/>
              <a:ext cx="12202602" cy="725276"/>
              <a:chOff x="9932" y="5877893"/>
              <a:chExt cx="12184066" cy="725276"/>
            </a:xfrm>
          </p:grpSpPr>
          <p:sp>
            <p:nvSpPr>
              <p:cNvPr id="74" name="Google Shape;74;p36"/>
              <p:cNvSpPr/>
              <p:nvPr/>
            </p:nvSpPr>
            <p:spPr>
              <a:xfrm>
                <a:off x="9932" y="6497568"/>
                <a:ext cx="12184065" cy="86111"/>
              </a:xfrm>
              <a:prstGeom prst="rect">
                <a:avLst/>
              </a:prstGeom>
              <a:solidFill>
                <a:srgbClr val="6865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75" name="Google Shape;75;p36"/>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6865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Break-Slide_Blue">
  <p:cSld name="Title-Break-Slide_Blue">
    <p:bg>
      <p:bgPr>
        <a:solidFill>
          <a:schemeClr val="dk1"/>
        </a:solidFill>
        <a:effectLst/>
      </p:bgPr>
    </p:bg>
    <p:spTree>
      <p:nvGrpSpPr>
        <p:cNvPr id="1" name="Shape 76"/>
        <p:cNvGrpSpPr/>
        <p:nvPr/>
      </p:nvGrpSpPr>
      <p:grpSpPr>
        <a:xfrm>
          <a:off x="0" y="0"/>
          <a:ext cx="0" cy="0"/>
          <a:chOff x="0" y="0"/>
          <a:chExt cx="0" cy="0"/>
        </a:xfrm>
      </p:grpSpPr>
      <p:pic>
        <p:nvPicPr>
          <p:cNvPr id="77" name="Google Shape;77;p37"/>
          <p:cNvPicPr preferRelativeResize="0"/>
          <p:nvPr/>
        </p:nvPicPr>
        <p:blipFill rotWithShape="1">
          <a:blip r:embed="rId2">
            <a:alphaModFix amt="10000"/>
          </a:blip>
          <a:srcRect l="5185"/>
          <a:stretch/>
        </p:blipFill>
        <p:spPr>
          <a:xfrm>
            <a:off x="0" y="0"/>
            <a:ext cx="12192000" cy="6858000"/>
          </a:xfrm>
          <a:prstGeom prst="rect">
            <a:avLst/>
          </a:prstGeom>
          <a:noFill/>
          <a:ln>
            <a:noFill/>
          </a:ln>
        </p:spPr>
      </p:pic>
      <p:sp>
        <p:nvSpPr>
          <p:cNvPr id="78" name="Google Shape;78;p37"/>
          <p:cNvSpPr txBox="1">
            <a:spLocks noGrp="1"/>
          </p:cNvSpPr>
          <p:nvPr>
            <p:ph type="title"/>
          </p:nvPr>
        </p:nvSpPr>
        <p:spPr>
          <a:xfrm>
            <a:off x="2264664" y="1753011"/>
            <a:ext cx="7662672" cy="2292096"/>
          </a:xfrm>
          <a:prstGeom prst="rect">
            <a:avLst/>
          </a:prstGeom>
          <a:noFill/>
          <a:ln>
            <a:noFill/>
          </a:ln>
        </p:spPr>
        <p:txBody>
          <a:bodyPr spcFirstLastPara="1" wrap="square" lIns="91425" tIns="45700" rIns="91425" bIns="45700" anchor="b" anchorCtr="0">
            <a:noAutofit/>
          </a:bodyPr>
          <a:lstStyle>
            <a:lvl1pPr lvl="0" algn="ctr">
              <a:lnSpc>
                <a:spcPct val="105000"/>
              </a:lnSpc>
              <a:spcBef>
                <a:spcPts val="0"/>
              </a:spcBef>
              <a:spcAft>
                <a:spcPts val="0"/>
              </a:spcAft>
              <a:buClr>
                <a:schemeClr val="lt1"/>
              </a:buClr>
              <a:buSzPts val="6000"/>
              <a:buFont typeface="Open Sans"/>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7"/>
          <p:cNvSpPr txBox="1">
            <a:spLocks noGrp="1"/>
          </p:cNvSpPr>
          <p:nvPr>
            <p:ph type="body" idx="1"/>
          </p:nvPr>
        </p:nvSpPr>
        <p:spPr>
          <a:xfrm>
            <a:off x="2264664" y="4177141"/>
            <a:ext cx="7662672" cy="924792"/>
          </a:xfrm>
          <a:prstGeom prst="rect">
            <a:avLst/>
          </a:prstGeom>
          <a:noFill/>
          <a:ln>
            <a:noFill/>
          </a:ln>
        </p:spPr>
        <p:txBody>
          <a:bodyPr spcFirstLastPara="1" wrap="square" lIns="91425" tIns="45700" rIns="91425" bIns="45700" anchor="t" anchorCtr="0">
            <a:noAutofit/>
          </a:bodyPr>
          <a:lstStyle>
            <a:lvl1pPr marL="457200" lvl="0" indent="-228600" algn="ctr">
              <a:lnSpc>
                <a:spcPct val="105000"/>
              </a:lnSpc>
              <a:spcBef>
                <a:spcPts val="1000"/>
              </a:spcBef>
              <a:spcAft>
                <a:spcPts val="0"/>
              </a:spcAft>
              <a:buClr>
                <a:schemeClr val="lt1"/>
              </a:buClr>
              <a:buSzPts val="3000"/>
              <a:buNone/>
              <a:defRPr sz="2400" b="1">
                <a:solidFill>
                  <a:schemeClr val="lt1"/>
                </a:solidFill>
              </a:defRPr>
            </a:lvl1pPr>
            <a:lvl2pPr marL="914400" lvl="1" indent="-228600" algn="l">
              <a:lnSpc>
                <a:spcPct val="105000"/>
              </a:lnSpc>
              <a:spcBef>
                <a:spcPts val="1000"/>
              </a:spcBef>
              <a:spcAft>
                <a:spcPts val="0"/>
              </a:spcAft>
              <a:buClr>
                <a:srgbClr val="88898D"/>
              </a:buClr>
              <a:buSzPts val="1600"/>
              <a:buNone/>
              <a:defRPr sz="2000">
                <a:solidFill>
                  <a:srgbClr val="88898D"/>
                </a:solidFill>
              </a:defRPr>
            </a:lvl2pPr>
            <a:lvl3pPr marL="1371600" lvl="2" indent="-228600" algn="l">
              <a:lnSpc>
                <a:spcPct val="105000"/>
              </a:lnSpc>
              <a:spcBef>
                <a:spcPts val="1000"/>
              </a:spcBef>
              <a:spcAft>
                <a:spcPts val="0"/>
              </a:spcAft>
              <a:buClr>
                <a:srgbClr val="88898D"/>
              </a:buClr>
              <a:buSzPts val="1440"/>
              <a:buNone/>
              <a:defRPr sz="1800">
                <a:solidFill>
                  <a:srgbClr val="88898D"/>
                </a:solidFill>
              </a:defRPr>
            </a:lvl3pPr>
            <a:lvl4pPr marL="1828800" lvl="3" indent="-228600" algn="l">
              <a:lnSpc>
                <a:spcPct val="105000"/>
              </a:lnSpc>
              <a:spcBef>
                <a:spcPts val="1000"/>
              </a:spcBef>
              <a:spcAft>
                <a:spcPts val="0"/>
              </a:spcAft>
              <a:buClr>
                <a:srgbClr val="88898D"/>
              </a:buClr>
              <a:buSzPts val="1600"/>
              <a:buNone/>
              <a:defRPr sz="1600">
                <a:solidFill>
                  <a:srgbClr val="88898D"/>
                </a:solidFill>
              </a:defRPr>
            </a:lvl4pPr>
            <a:lvl5pPr marL="2286000" lvl="4" indent="-228600" algn="l">
              <a:lnSpc>
                <a:spcPct val="105000"/>
              </a:lnSpc>
              <a:spcBef>
                <a:spcPts val="1000"/>
              </a:spcBef>
              <a:spcAft>
                <a:spcPts val="0"/>
              </a:spcAft>
              <a:buClr>
                <a:srgbClr val="88898D"/>
              </a:buClr>
              <a:buSzPts val="1120"/>
              <a:buNone/>
              <a:defRPr sz="1600">
                <a:solidFill>
                  <a:srgbClr val="88898D"/>
                </a:solidFill>
              </a:defRPr>
            </a:lvl5pPr>
            <a:lvl6pPr marL="2743200" lvl="5" indent="-228600" algn="l">
              <a:lnSpc>
                <a:spcPct val="90000"/>
              </a:lnSpc>
              <a:spcBef>
                <a:spcPts val="500"/>
              </a:spcBef>
              <a:spcAft>
                <a:spcPts val="0"/>
              </a:spcAft>
              <a:buClr>
                <a:srgbClr val="88898D"/>
              </a:buClr>
              <a:buSzPts val="1600"/>
              <a:buNone/>
              <a:defRPr sz="1600">
                <a:solidFill>
                  <a:srgbClr val="88898D"/>
                </a:solidFill>
              </a:defRPr>
            </a:lvl6pPr>
            <a:lvl7pPr marL="3200400" lvl="6" indent="-228600" algn="l">
              <a:lnSpc>
                <a:spcPct val="90000"/>
              </a:lnSpc>
              <a:spcBef>
                <a:spcPts val="500"/>
              </a:spcBef>
              <a:spcAft>
                <a:spcPts val="0"/>
              </a:spcAft>
              <a:buClr>
                <a:srgbClr val="88898D"/>
              </a:buClr>
              <a:buSzPts val="1600"/>
              <a:buNone/>
              <a:defRPr sz="1600">
                <a:solidFill>
                  <a:srgbClr val="88898D"/>
                </a:solidFill>
              </a:defRPr>
            </a:lvl7pPr>
            <a:lvl8pPr marL="3657600" lvl="7" indent="-228600" algn="l">
              <a:lnSpc>
                <a:spcPct val="90000"/>
              </a:lnSpc>
              <a:spcBef>
                <a:spcPts val="500"/>
              </a:spcBef>
              <a:spcAft>
                <a:spcPts val="0"/>
              </a:spcAft>
              <a:buClr>
                <a:srgbClr val="88898D"/>
              </a:buClr>
              <a:buSzPts val="1600"/>
              <a:buNone/>
              <a:defRPr sz="1600">
                <a:solidFill>
                  <a:srgbClr val="88898D"/>
                </a:solidFill>
              </a:defRPr>
            </a:lvl8pPr>
            <a:lvl9pPr marL="4114800" lvl="8" indent="-228600" algn="l">
              <a:lnSpc>
                <a:spcPct val="90000"/>
              </a:lnSpc>
              <a:spcBef>
                <a:spcPts val="500"/>
              </a:spcBef>
              <a:spcAft>
                <a:spcPts val="0"/>
              </a:spcAft>
              <a:buClr>
                <a:srgbClr val="88898D"/>
              </a:buClr>
              <a:buSzPts val="1600"/>
              <a:buNone/>
              <a:defRPr sz="1600">
                <a:solidFill>
                  <a:srgbClr val="88898D"/>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Content-Blue">
  <p:cSld name="Title-Content-Blue">
    <p:spTree>
      <p:nvGrpSpPr>
        <p:cNvPr id="1" name="Shape 80"/>
        <p:cNvGrpSpPr/>
        <p:nvPr/>
      </p:nvGrpSpPr>
      <p:grpSpPr>
        <a:xfrm>
          <a:off x="0" y="0"/>
          <a:ext cx="0" cy="0"/>
          <a:chOff x="0" y="0"/>
          <a:chExt cx="0" cy="0"/>
        </a:xfrm>
      </p:grpSpPr>
      <p:pic>
        <p:nvPicPr>
          <p:cNvPr id="81" name="Google Shape;81;p38"/>
          <p:cNvPicPr preferRelativeResize="0"/>
          <p:nvPr/>
        </p:nvPicPr>
        <p:blipFill rotWithShape="1">
          <a:blip r:embed="rId2">
            <a:alphaModFix amt="15000"/>
          </a:blip>
          <a:srcRect/>
          <a:stretch/>
        </p:blipFill>
        <p:spPr>
          <a:xfrm>
            <a:off x="1421" y="0"/>
            <a:ext cx="12192000" cy="6502400"/>
          </a:xfrm>
          <a:prstGeom prst="rect">
            <a:avLst/>
          </a:prstGeom>
          <a:noFill/>
          <a:ln>
            <a:noFill/>
          </a:ln>
        </p:spPr>
      </p:pic>
      <p:sp>
        <p:nvSpPr>
          <p:cNvPr id="82" name="Google Shape;82;p38"/>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214D8D"/>
              </a:buClr>
              <a:buSzPts val="3000"/>
              <a:buChar char="•"/>
              <a:defRPr/>
            </a:lvl1pPr>
            <a:lvl2pPr marL="914400" lvl="1" indent="-340360" algn="l">
              <a:lnSpc>
                <a:spcPct val="108000"/>
              </a:lnSpc>
              <a:spcBef>
                <a:spcPts val="1200"/>
              </a:spcBef>
              <a:spcAft>
                <a:spcPts val="0"/>
              </a:spcAft>
              <a:buClr>
                <a:srgbClr val="214D8D"/>
              </a:buClr>
              <a:buSzPts val="1760"/>
              <a:buChar char="o"/>
              <a:defRPr/>
            </a:lvl2pPr>
            <a:lvl3pPr marL="1371600" lvl="2" indent="-330200" algn="l">
              <a:lnSpc>
                <a:spcPct val="108000"/>
              </a:lnSpc>
              <a:spcBef>
                <a:spcPts val="1200"/>
              </a:spcBef>
              <a:spcAft>
                <a:spcPts val="0"/>
              </a:spcAft>
              <a:buClr>
                <a:srgbClr val="214D8D"/>
              </a:buClr>
              <a:buSzPts val="1600"/>
              <a:buChar char="▪"/>
              <a:defRPr/>
            </a:lvl3pPr>
            <a:lvl4pPr marL="1828800" lvl="3" indent="-342900" algn="l">
              <a:lnSpc>
                <a:spcPct val="108000"/>
              </a:lnSpc>
              <a:spcBef>
                <a:spcPts val="1200"/>
              </a:spcBef>
              <a:spcAft>
                <a:spcPts val="0"/>
              </a:spcAft>
              <a:buClr>
                <a:srgbClr val="214D8D"/>
              </a:buClr>
              <a:buSzPts val="1800"/>
              <a:buChar char="•"/>
              <a:defRPr/>
            </a:lvl4pPr>
            <a:lvl5pPr marL="2286000" lvl="4" indent="-308610" algn="l">
              <a:lnSpc>
                <a:spcPct val="108000"/>
              </a:lnSpc>
              <a:spcBef>
                <a:spcPts val="1200"/>
              </a:spcBef>
              <a:spcAft>
                <a:spcPts val="0"/>
              </a:spcAft>
              <a:buClr>
                <a:srgbClr val="214D8D"/>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8"/>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84" name="Google Shape;84;p38"/>
          <p:cNvGrpSpPr/>
          <p:nvPr/>
        </p:nvGrpSpPr>
        <p:grpSpPr>
          <a:xfrm>
            <a:off x="-110" y="6122455"/>
            <a:ext cx="12192111" cy="755419"/>
            <a:chOff x="-2323" y="4128060"/>
            <a:chExt cx="12202602" cy="755419"/>
          </a:xfrm>
        </p:grpSpPr>
        <p:sp>
          <p:nvSpPr>
            <p:cNvPr id="85" name="Google Shape;85;p38"/>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86" name="Google Shape;86;p38"/>
            <p:cNvGrpSpPr/>
            <p:nvPr/>
          </p:nvGrpSpPr>
          <p:grpSpPr>
            <a:xfrm>
              <a:off x="-2323" y="4158203"/>
              <a:ext cx="12202602" cy="725276"/>
              <a:chOff x="9932" y="5877893"/>
              <a:chExt cx="12184066" cy="725276"/>
            </a:xfrm>
          </p:grpSpPr>
          <p:sp>
            <p:nvSpPr>
              <p:cNvPr id="87" name="Google Shape;87;p38"/>
              <p:cNvSpPr/>
              <p:nvPr/>
            </p:nvSpPr>
            <p:spPr>
              <a:xfrm>
                <a:off x="9932" y="6522418"/>
                <a:ext cx="12184065" cy="61261"/>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88" name="Google Shape;88;p38"/>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431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Content-Lt-Blue">
  <p:cSld name="Title-Content-Lt-Blue">
    <p:spTree>
      <p:nvGrpSpPr>
        <p:cNvPr id="1" name="Shape 89"/>
        <p:cNvGrpSpPr/>
        <p:nvPr/>
      </p:nvGrpSpPr>
      <p:grpSpPr>
        <a:xfrm>
          <a:off x="0" y="0"/>
          <a:ext cx="0" cy="0"/>
          <a:chOff x="0" y="0"/>
          <a:chExt cx="0" cy="0"/>
        </a:xfrm>
      </p:grpSpPr>
      <p:pic>
        <p:nvPicPr>
          <p:cNvPr id="90" name="Google Shape;90;p39"/>
          <p:cNvPicPr preferRelativeResize="0"/>
          <p:nvPr/>
        </p:nvPicPr>
        <p:blipFill rotWithShape="1">
          <a:blip r:embed="rId2">
            <a:alphaModFix amt="18000"/>
          </a:blip>
          <a:srcRect/>
          <a:stretch/>
        </p:blipFill>
        <p:spPr>
          <a:xfrm>
            <a:off x="1421" y="0"/>
            <a:ext cx="12192000" cy="6502400"/>
          </a:xfrm>
          <a:prstGeom prst="rect">
            <a:avLst/>
          </a:prstGeom>
          <a:noFill/>
          <a:ln>
            <a:noFill/>
          </a:ln>
        </p:spPr>
      </p:pic>
      <p:sp>
        <p:nvSpPr>
          <p:cNvPr id="91" name="Google Shape;91;p39"/>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214D8D"/>
              </a:buClr>
              <a:buSzPts val="3000"/>
              <a:buChar char="•"/>
              <a:defRPr/>
            </a:lvl1pPr>
            <a:lvl2pPr marL="914400" lvl="1" indent="-340360" algn="l">
              <a:lnSpc>
                <a:spcPct val="108000"/>
              </a:lnSpc>
              <a:spcBef>
                <a:spcPts val="1200"/>
              </a:spcBef>
              <a:spcAft>
                <a:spcPts val="0"/>
              </a:spcAft>
              <a:buClr>
                <a:srgbClr val="214D8D"/>
              </a:buClr>
              <a:buSzPts val="1760"/>
              <a:buChar char="o"/>
              <a:defRPr/>
            </a:lvl2pPr>
            <a:lvl3pPr marL="1371600" lvl="2" indent="-330200" algn="l">
              <a:lnSpc>
                <a:spcPct val="108000"/>
              </a:lnSpc>
              <a:spcBef>
                <a:spcPts val="1200"/>
              </a:spcBef>
              <a:spcAft>
                <a:spcPts val="0"/>
              </a:spcAft>
              <a:buClr>
                <a:srgbClr val="214D8D"/>
              </a:buClr>
              <a:buSzPts val="1600"/>
              <a:buChar char="▪"/>
              <a:defRPr/>
            </a:lvl3pPr>
            <a:lvl4pPr marL="1828800" lvl="3" indent="-342900" algn="l">
              <a:lnSpc>
                <a:spcPct val="108000"/>
              </a:lnSpc>
              <a:spcBef>
                <a:spcPts val="1200"/>
              </a:spcBef>
              <a:spcAft>
                <a:spcPts val="0"/>
              </a:spcAft>
              <a:buClr>
                <a:srgbClr val="214D8D"/>
              </a:buClr>
              <a:buSzPts val="1800"/>
              <a:buChar char="•"/>
              <a:defRPr/>
            </a:lvl4pPr>
            <a:lvl5pPr marL="2286000" lvl="4" indent="-308610" algn="l">
              <a:lnSpc>
                <a:spcPct val="108000"/>
              </a:lnSpc>
              <a:spcBef>
                <a:spcPts val="1200"/>
              </a:spcBef>
              <a:spcAft>
                <a:spcPts val="0"/>
              </a:spcAft>
              <a:buClr>
                <a:srgbClr val="214D8D"/>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3" name="Google Shape;93;p39"/>
          <p:cNvGrpSpPr/>
          <p:nvPr/>
        </p:nvGrpSpPr>
        <p:grpSpPr>
          <a:xfrm>
            <a:off x="0" y="6131851"/>
            <a:ext cx="12192111" cy="755419"/>
            <a:chOff x="-2323" y="4128060"/>
            <a:chExt cx="12202602" cy="755419"/>
          </a:xfrm>
        </p:grpSpPr>
        <p:sp>
          <p:nvSpPr>
            <p:cNvPr id="94" name="Google Shape;94;p39"/>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95" name="Google Shape;95;p39"/>
            <p:cNvGrpSpPr/>
            <p:nvPr/>
          </p:nvGrpSpPr>
          <p:grpSpPr>
            <a:xfrm>
              <a:off x="-2323" y="4158203"/>
              <a:ext cx="12202602" cy="725276"/>
              <a:chOff x="9932" y="5877893"/>
              <a:chExt cx="12184066" cy="725276"/>
            </a:xfrm>
          </p:grpSpPr>
          <p:sp>
            <p:nvSpPr>
              <p:cNvPr id="96" name="Google Shape;96;p39"/>
              <p:cNvSpPr/>
              <p:nvPr/>
            </p:nvSpPr>
            <p:spPr>
              <a:xfrm>
                <a:off x="9932" y="6469124"/>
                <a:ext cx="12183955" cy="114555"/>
              </a:xfrm>
              <a:prstGeom prst="rect">
                <a:avLst/>
              </a:prstGeom>
              <a:solidFill>
                <a:srgbClr val="214D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97" name="Google Shape;97;p39"/>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731520" y="365125"/>
            <a:ext cx="10515600" cy="132556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400"/>
              <a:buFont typeface="Open Sans"/>
              <a:buNone/>
              <a:defRPr sz="44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731520" y="1860698"/>
            <a:ext cx="10515600" cy="435253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5000"/>
              </a:lnSpc>
              <a:spcBef>
                <a:spcPts val="1000"/>
              </a:spcBef>
              <a:spcAft>
                <a:spcPts val="0"/>
              </a:spcAft>
              <a:buClr>
                <a:schemeClr val="dk1"/>
              </a:buClr>
              <a:buSzPts val="3000"/>
              <a:buFont typeface="Arial"/>
              <a:buChar char="•"/>
              <a:defRPr sz="2400" b="0" i="0" u="none" strike="noStrike" cap="none">
                <a:solidFill>
                  <a:schemeClr val="dk1"/>
                </a:solidFill>
                <a:latin typeface="Open Sans"/>
                <a:ea typeface="Open Sans"/>
                <a:cs typeface="Open Sans"/>
                <a:sym typeface="Open Sans"/>
              </a:defRPr>
            </a:lvl1pPr>
            <a:lvl2pPr marL="914400" marR="0" lvl="1" indent="-340360" algn="l" rtl="0">
              <a:lnSpc>
                <a:spcPct val="105000"/>
              </a:lnSpc>
              <a:spcBef>
                <a:spcPts val="1000"/>
              </a:spcBef>
              <a:spcAft>
                <a:spcPts val="0"/>
              </a:spcAft>
              <a:buClr>
                <a:schemeClr val="dk1"/>
              </a:buClr>
              <a:buSzPts val="1760"/>
              <a:buFont typeface="Courier New"/>
              <a:buChar char="o"/>
              <a:defRPr sz="2200" b="0" i="0" u="none" strike="noStrike" cap="none">
                <a:solidFill>
                  <a:schemeClr val="dk1"/>
                </a:solidFill>
                <a:latin typeface="Open Sans"/>
                <a:ea typeface="Open Sans"/>
                <a:cs typeface="Open Sans"/>
                <a:sym typeface="Open Sans"/>
              </a:defRPr>
            </a:lvl2pPr>
            <a:lvl3pPr marL="1371600" marR="0" lvl="2" indent="-330200" algn="l" rtl="0">
              <a:lnSpc>
                <a:spcPct val="105000"/>
              </a:lnSpc>
              <a:spcBef>
                <a:spcPts val="1000"/>
              </a:spcBef>
              <a:spcAft>
                <a:spcPts val="0"/>
              </a:spcAft>
              <a:buClr>
                <a:schemeClr val="dk1"/>
              </a:buClr>
              <a:buSzPts val="1600"/>
              <a:buFont typeface="Noto Sans Symbols"/>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105000"/>
              </a:lnSpc>
              <a:spcBef>
                <a:spcPts val="10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08610" algn="l" rtl="0">
              <a:lnSpc>
                <a:spcPct val="105000"/>
              </a:lnSpc>
              <a:spcBef>
                <a:spcPts val="1000"/>
              </a:spcBef>
              <a:spcAft>
                <a:spcPts val="0"/>
              </a:spcAft>
              <a:buClr>
                <a:schemeClr val="dk1"/>
              </a:buClr>
              <a:buSzPts val="1260"/>
              <a:buFont typeface="Courier New"/>
              <a:buChar char="o"/>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71" r:id="rId20"/>
    <p:sldLayoutId id="2147483672"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731520" y="365125"/>
            <a:ext cx="10515600" cy="132556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4400"/>
              <a:buFont typeface="Open Sans"/>
              <a:buNone/>
              <a:defRPr sz="4400" b="1"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6" name="Google Shape;166;p32"/>
          <p:cNvSpPr txBox="1">
            <a:spLocks noGrp="1"/>
          </p:cNvSpPr>
          <p:nvPr>
            <p:ph type="body" idx="1"/>
          </p:nvPr>
        </p:nvSpPr>
        <p:spPr>
          <a:xfrm>
            <a:off x="731520" y="1860698"/>
            <a:ext cx="10515600" cy="435253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5000"/>
              </a:lnSpc>
              <a:spcBef>
                <a:spcPts val="1000"/>
              </a:spcBef>
              <a:spcAft>
                <a:spcPts val="0"/>
              </a:spcAft>
              <a:buClr>
                <a:schemeClr val="lt1"/>
              </a:buClr>
              <a:buSzPts val="3000"/>
              <a:buFont typeface="Arial"/>
              <a:buChar char="•"/>
              <a:defRPr sz="2400" b="0" i="0" u="none" strike="noStrike" cap="none">
                <a:solidFill>
                  <a:schemeClr val="lt1"/>
                </a:solidFill>
                <a:latin typeface="Open Sans"/>
                <a:ea typeface="Open Sans"/>
                <a:cs typeface="Open Sans"/>
                <a:sym typeface="Open Sans"/>
              </a:defRPr>
            </a:lvl1pPr>
            <a:lvl2pPr marL="914400" marR="0" lvl="1" indent="-340360" algn="l" rtl="0">
              <a:lnSpc>
                <a:spcPct val="105000"/>
              </a:lnSpc>
              <a:spcBef>
                <a:spcPts val="1000"/>
              </a:spcBef>
              <a:spcAft>
                <a:spcPts val="0"/>
              </a:spcAft>
              <a:buClr>
                <a:schemeClr val="lt1"/>
              </a:buClr>
              <a:buSzPts val="1760"/>
              <a:buFont typeface="Courier New"/>
              <a:buChar char="o"/>
              <a:defRPr sz="2200" b="0" i="0" u="none" strike="noStrike" cap="none">
                <a:solidFill>
                  <a:schemeClr val="lt1"/>
                </a:solidFill>
                <a:latin typeface="Open Sans"/>
                <a:ea typeface="Open Sans"/>
                <a:cs typeface="Open Sans"/>
                <a:sym typeface="Open Sans"/>
              </a:defRPr>
            </a:lvl2pPr>
            <a:lvl3pPr marL="1371600" marR="0" lvl="2" indent="-330200" algn="l" rtl="0">
              <a:lnSpc>
                <a:spcPct val="105000"/>
              </a:lnSpc>
              <a:spcBef>
                <a:spcPts val="1000"/>
              </a:spcBef>
              <a:spcAft>
                <a:spcPts val="0"/>
              </a:spcAft>
              <a:buClr>
                <a:schemeClr val="lt1"/>
              </a:buClr>
              <a:buSzPts val="1600"/>
              <a:buFont typeface="Noto Sans Symbols"/>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105000"/>
              </a:lnSpc>
              <a:spcBef>
                <a:spcPts val="10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08610" algn="l" rtl="0">
              <a:lnSpc>
                <a:spcPct val="105000"/>
              </a:lnSpc>
              <a:spcBef>
                <a:spcPts val="1000"/>
              </a:spcBef>
              <a:spcAft>
                <a:spcPts val="0"/>
              </a:spcAft>
              <a:buClr>
                <a:schemeClr val="lt1"/>
              </a:buClr>
              <a:buSzPts val="1260"/>
              <a:buFont typeface="Courier New"/>
              <a:buChar char="o"/>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1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1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hyperlink" Target="https://transitionta.org/pre-ets-policy-guide/" TargetMode="External"/><Relationship Id="rId3" Type="http://schemas.openxmlformats.org/officeDocument/2006/relationships/notesSlide" Target="../notesSlides/notesSlide19.xml"/><Relationship Id="rId7" Type="http://schemas.openxmlformats.org/officeDocument/2006/relationships/hyperlink" Target="https://transitionta.org/time-allocation-guide-for-pre-employment-transition-services/" TargetMode="Externa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hyperlink" Target="https://transitionta.org/pre-ets-strategic-planning-guide/" TargetMode="External"/><Relationship Id="rId5" Type="http://schemas.openxmlformats.org/officeDocument/2006/relationships/hyperlink" Target="https://transitionta.org/pre-ets-services-set-aside-determination-guide/" TargetMode="External"/><Relationship Id="rId4" Type="http://schemas.openxmlformats.org/officeDocument/2006/relationships/image" Target="../media/image23.png"/><Relationship Id="rId9" Type="http://schemas.openxmlformats.org/officeDocument/2006/relationships/hyperlink" Target="https://transitionta.org/pre-ets-guide/"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tags" Target="../tags/tag25.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0.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29.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ags" Target="../tags/tag6.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tags" Target="../tags/tag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tags" Target="../tags/tag9.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0EBEA"/>
        </a:solidFill>
        <a:effectLst/>
      </p:bgPr>
    </p:bg>
    <p:spTree>
      <p:nvGrpSpPr>
        <p:cNvPr id="1" name="Shape 177"/>
        <p:cNvGrpSpPr/>
        <p:nvPr/>
      </p:nvGrpSpPr>
      <p:grpSpPr>
        <a:xfrm>
          <a:off x="0" y="0"/>
          <a:ext cx="0" cy="0"/>
          <a:chOff x="0" y="0"/>
          <a:chExt cx="0" cy="0"/>
        </a:xfrm>
      </p:grpSpPr>
      <p:sp>
        <p:nvSpPr>
          <p:cNvPr id="178" name="Google Shape;178;p1"/>
          <p:cNvSpPr txBox="1">
            <a:spLocks noGrp="1"/>
          </p:cNvSpPr>
          <p:nvPr>
            <p:ph type="ctrTitle"/>
          </p:nvPr>
        </p:nvSpPr>
        <p:spPr>
          <a:xfrm>
            <a:off x="731366" y="606821"/>
            <a:ext cx="6766500" cy="27474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2000"/>
              </a:lnSpc>
              <a:spcBef>
                <a:spcPts val="0"/>
              </a:spcBef>
              <a:spcAft>
                <a:spcPts val="0"/>
              </a:spcAft>
              <a:buClr>
                <a:schemeClr val="dk1"/>
              </a:buClr>
              <a:buSzPct val="122500"/>
              <a:buFont typeface="Open Sans"/>
              <a:buNone/>
            </a:pPr>
            <a:r>
              <a:rPr lang="en-US" sz="4000" dirty="0"/>
              <a:t>Session 11:</a:t>
            </a:r>
            <a:endParaRPr sz="4000" dirty="0"/>
          </a:p>
          <a:p>
            <a:pPr marL="0" lvl="0" indent="0" algn="l" rtl="0">
              <a:lnSpc>
                <a:spcPct val="102000"/>
              </a:lnSpc>
              <a:spcBef>
                <a:spcPts val="0"/>
              </a:spcBef>
              <a:spcAft>
                <a:spcPts val="0"/>
              </a:spcAft>
              <a:buClr>
                <a:schemeClr val="dk1"/>
              </a:buClr>
              <a:buSzPct val="100000"/>
              <a:buFont typeface="Open Sans"/>
              <a:buNone/>
            </a:pPr>
            <a:r>
              <a:rPr lang="en-US" sz="4900" dirty="0"/>
              <a:t>Spending Strategy: </a:t>
            </a:r>
            <a:br>
              <a:rPr lang="en-US" sz="4000" dirty="0"/>
            </a:br>
            <a:r>
              <a:rPr lang="en-US" sz="4000" dirty="0">
                <a:solidFill>
                  <a:srgbClr val="214D8D"/>
                </a:solidFill>
              </a:rPr>
              <a:t>Strategic Thinking for Expansion of Program Expenditures</a:t>
            </a:r>
            <a:endParaRPr sz="3600" dirty="0">
              <a:solidFill>
                <a:srgbClr val="214D8D"/>
              </a:solidFill>
            </a:endParaRPr>
          </a:p>
        </p:txBody>
      </p:sp>
      <p:sp>
        <p:nvSpPr>
          <p:cNvPr id="179" name="Google Shape;179;p1"/>
          <p:cNvSpPr txBox="1"/>
          <p:nvPr/>
        </p:nvSpPr>
        <p:spPr>
          <a:xfrm>
            <a:off x="731366" y="3578560"/>
            <a:ext cx="4754880" cy="2959400"/>
          </a:xfrm>
          <a:prstGeom prst="rect">
            <a:avLst/>
          </a:prstGeom>
          <a:noFill/>
          <a:ln>
            <a:noFill/>
          </a:ln>
        </p:spPr>
        <p:txBody>
          <a:bodyPr spcFirstLastPara="1" wrap="square" lIns="91425" tIns="45700" rIns="91425" bIns="45700" anchor="t" anchorCtr="0">
            <a:noAutofit/>
          </a:bodyPr>
          <a:lstStyle/>
          <a:p>
            <a:pPr marL="0" marR="0" lvl="0" indent="0" algn="l" rtl="0">
              <a:lnSpc>
                <a:spcPct val="105000"/>
              </a:lnSpc>
              <a:spcBef>
                <a:spcPts val="0"/>
              </a:spcBef>
              <a:spcAft>
                <a:spcPts val="0"/>
              </a:spcAft>
              <a:buClr>
                <a:srgbClr val="A37238"/>
              </a:buClr>
              <a:buSzPts val="3500"/>
              <a:buFont typeface="Arial"/>
              <a:buNone/>
            </a:pPr>
            <a:r>
              <a:rPr lang="en-US" sz="2800" b="1" i="1" u="none" strike="noStrike" cap="none" dirty="0">
                <a:solidFill>
                  <a:srgbClr val="A37238"/>
                </a:solidFill>
                <a:latin typeface="Open Sans"/>
                <a:ea typeface="Open Sans"/>
                <a:cs typeface="Open Sans"/>
                <a:sym typeface="Open Sans"/>
              </a:rPr>
              <a:t>Charting Our Course: </a:t>
            </a:r>
            <a:r>
              <a:rPr lang="en-US" sz="2800" b="0" i="0" u="none" strike="noStrike" cap="none" dirty="0">
                <a:solidFill>
                  <a:srgbClr val="6C4C25"/>
                </a:solidFill>
                <a:latin typeface="Open Sans"/>
                <a:ea typeface="Open Sans"/>
                <a:cs typeface="Open Sans"/>
                <a:sym typeface="Open Sans"/>
              </a:rPr>
              <a:t>Maximizing VR Resources - Increasing Customer Outcomes</a:t>
            </a:r>
            <a:endParaRPr dirty="0"/>
          </a:p>
          <a:p>
            <a:pPr marL="0" marR="0" lvl="0" indent="0" algn="l" rtl="0">
              <a:lnSpc>
                <a:spcPct val="105000"/>
              </a:lnSpc>
              <a:spcBef>
                <a:spcPts val="0"/>
              </a:spcBef>
              <a:spcAft>
                <a:spcPts val="0"/>
              </a:spcAft>
              <a:buClr>
                <a:schemeClr val="dk1"/>
              </a:buClr>
              <a:buSzPts val="3500"/>
              <a:buFont typeface="Arial"/>
              <a:buNone/>
            </a:pPr>
            <a:endParaRPr sz="1800" b="0" i="0" u="none" strike="noStrike" cap="none" dirty="0">
              <a:solidFill>
                <a:srgbClr val="A37238"/>
              </a:solidFill>
              <a:latin typeface="Open Sans"/>
              <a:ea typeface="Open Sans"/>
              <a:cs typeface="Open Sans"/>
              <a:sym typeface="Open Sans"/>
            </a:endParaRPr>
          </a:p>
          <a:p>
            <a:pPr marL="0" marR="0" lvl="0" indent="0" algn="l" rtl="0">
              <a:lnSpc>
                <a:spcPct val="105000"/>
              </a:lnSpc>
              <a:spcBef>
                <a:spcPts val="0"/>
              </a:spcBef>
              <a:spcAft>
                <a:spcPts val="0"/>
              </a:spcAft>
              <a:buClr>
                <a:srgbClr val="0D1D34"/>
              </a:buClr>
              <a:buSzPts val="2750"/>
              <a:buFont typeface="Arial"/>
              <a:buNone/>
            </a:pPr>
            <a:r>
              <a:rPr lang="en-US" sz="2200" b="0" i="0" u="none" strike="noStrike" cap="none" dirty="0">
                <a:solidFill>
                  <a:srgbClr val="0D1D34"/>
                </a:solidFill>
                <a:latin typeface="Open Sans"/>
                <a:ea typeface="Open Sans"/>
                <a:cs typeface="Open Sans"/>
                <a:sym typeface="Open Sans"/>
              </a:rPr>
              <a:t>2023 CSAVR Spring Conference</a:t>
            </a:r>
            <a:endParaRPr dirty="0"/>
          </a:p>
          <a:p>
            <a:pPr marL="0" marR="0" lvl="0" indent="0" algn="l" rtl="0">
              <a:lnSpc>
                <a:spcPct val="105000"/>
              </a:lnSpc>
              <a:spcBef>
                <a:spcPts val="0"/>
              </a:spcBef>
              <a:spcAft>
                <a:spcPts val="0"/>
              </a:spcAft>
              <a:buClr>
                <a:schemeClr val="dk1"/>
              </a:buClr>
              <a:buSzPts val="3500"/>
              <a:buFont typeface="Arial"/>
              <a:buNone/>
            </a:pPr>
            <a:endParaRPr sz="2800" b="0" i="0" u="none" strike="noStrike" cap="none" dirty="0">
              <a:solidFill>
                <a:srgbClr val="A37238"/>
              </a:solidFill>
              <a:latin typeface="Open Sans"/>
              <a:ea typeface="Open Sans"/>
              <a:cs typeface="Open Sans"/>
              <a:sym typeface="Open Sans"/>
            </a:endParaRPr>
          </a:p>
        </p:txBody>
      </p:sp>
      <p:pic>
        <p:nvPicPr>
          <p:cNvPr id="180" name="Google Shape;180;p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753882" y="1294837"/>
            <a:ext cx="6189073" cy="5746996"/>
          </a:xfrm>
          <a:prstGeom prst="rect">
            <a:avLst/>
          </a:prstGeom>
          <a:noFill/>
          <a:ln>
            <a:noFill/>
          </a:ln>
        </p:spPr>
      </p:pic>
      <p:cxnSp>
        <p:nvCxnSpPr>
          <p:cNvPr id="181" name="Google Shape;181;p1">
            <a:extLst>
              <a:ext uri="{C183D7F6-B498-43B3-948B-1728B52AA6E4}">
                <adec:decorative xmlns:adec="http://schemas.microsoft.com/office/drawing/2017/decorative" val="1"/>
              </a:ext>
            </a:extLst>
          </p:cNvPr>
          <p:cNvCxnSpPr/>
          <p:nvPr/>
        </p:nvCxnSpPr>
        <p:spPr>
          <a:xfrm>
            <a:off x="874275" y="3429000"/>
            <a:ext cx="4218989" cy="0"/>
          </a:xfrm>
          <a:prstGeom prst="straightConnector1">
            <a:avLst/>
          </a:prstGeom>
          <a:noFill/>
          <a:ln w="25400" cap="flat" cmpd="sng">
            <a:solidFill>
              <a:schemeClr val="lt1"/>
            </a:solidFill>
            <a:prstDash val="solid"/>
            <a:miter lim="800000"/>
            <a:headEnd type="none" w="sm" len="sm"/>
            <a:tailEnd type="none" w="sm" len="sm"/>
          </a:ln>
        </p:spPr>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4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9"/>
          <p:cNvSpPr txBox="1">
            <a:spLocks noGrp="1"/>
          </p:cNvSpPr>
          <p:nvPr>
            <p:ph type="ctrTitle"/>
          </p:nvPr>
        </p:nvSpPr>
        <p:spPr>
          <a:xfrm>
            <a:off x="266929" y="2433396"/>
            <a:ext cx="4082649" cy="1991208"/>
          </a:xfrm>
          <a:prstGeom prst="rect">
            <a:avLst/>
          </a:prstGeom>
          <a:noFill/>
          <a:ln>
            <a:noFill/>
          </a:ln>
        </p:spPr>
        <p:txBody>
          <a:bodyPr spcFirstLastPara="1" wrap="square" lIns="91425" tIns="45700" rIns="91425" bIns="45700" anchor="b" anchorCtr="0">
            <a:noAutofit/>
          </a:bodyPr>
          <a:lstStyle/>
          <a:p>
            <a:pPr marL="0" lvl="0" indent="0" algn="l" rtl="0">
              <a:lnSpc>
                <a:spcPct val="102000"/>
              </a:lnSpc>
              <a:spcBef>
                <a:spcPts val="0"/>
              </a:spcBef>
              <a:spcAft>
                <a:spcPts val="0"/>
              </a:spcAft>
              <a:buClr>
                <a:schemeClr val="accent1"/>
              </a:buClr>
              <a:buSzPts val="4800"/>
              <a:buFont typeface="Open Sans"/>
              <a:buNone/>
            </a:pPr>
            <a:r>
              <a:rPr lang="en-US" sz="4800"/>
              <a:t>Plan for Reallotment</a:t>
            </a:r>
            <a:endParaRPr/>
          </a:p>
        </p:txBody>
      </p:sp>
      <p:sp>
        <p:nvSpPr>
          <p:cNvPr id="247" name="Google Shape;247;p9"/>
          <p:cNvSpPr txBox="1">
            <a:spLocks noGrp="1"/>
          </p:cNvSpPr>
          <p:nvPr>
            <p:ph type="body" idx="1"/>
          </p:nvPr>
        </p:nvSpPr>
        <p:spPr>
          <a:xfrm>
            <a:off x="8377881" y="1185872"/>
            <a:ext cx="3547190" cy="3510166"/>
          </a:xfrm>
          <a:prstGeom prst="rect">
            <a:avLst/>
          </a:prstGeom>
          <a:noFill/>
          <a:ln>
            <a:noFill/>
          </a:ln>
        </p:spPr>
        <p:txBody>
          <a:bodyPr spcFirstLastPara="1" wrap="square" lIns="91425" tIns="45700" rIns="91425" bIns="45700" anchor="t" anchorCtr="0">
            <a:noAutofit/>
          </a:bodyPr>
          <a:lstStyle/>
          <a:p>
            <a:pPr marL="0" lvl="0" indent="0" algn="l" rtl="0">
              <a:lnSpc>
                <a:spcPct val="108000"/>
              </a:lnSpc>
              <a:spcBef>
                <a:spcPts val="0"/>
              </a:spcBef>
              <a:spcAft>
                <a:spcPts val="0"/>
              </a:spcAft>
              <a:buSzPts val="3500"/>
              <a:buNone/>
            </a:pPr>
            <a:r>
              <a:rPr lang="en-US" sz="2800">
                <a:solidFill>
                  <a:srgbClr val="000000"/>
                </a:solidFill>
              </a:rPr>
              <a:t>Use of a spending plan can allow for an educated decision when it is time to make decisions regarding reallotment. </a:t>
            </a:r>
            <a:endParaRPr/>
          </a:p>
          <a:p>
            <a:pPr marL="347472" lvl="0" indent="-156972" algn="l" rtl="0">
              <a:lnSpc>
                <a:spcPct val="108000"/>
              </a:lnSpc>
              <a:spcBef>
                <a:spcPts val="1000"/>
              </a:spcBef>
              <a:spcAft>
                <a:spcPts val="0"/>
              </a:spcAft>
              <a:buClr>
                <a:srgbClr val="4C7A75"/>
              </a:buClr>
              <a:buSzPts val="3000"/>
              <a:buFont typeface="Arial"/>
              <a:buNone/>
            </a:pPr>
            <a:endParaRPr/>
          </a:p>
        </p:txBody>
      </p:sp>
      <p:pic>
        <p:nvPicPr>
          <p:cNvPr id="248" name="Google Shape;248;p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579291" y="704336"/>
            <a:ext cx="5363432" cy="5992196"/>
          </a:xfrm>
          <a:prstGeom prst="rect">
            <a:avLst/>
          </a:prstGeom>
          <a:noFill/>
          <a:ln>
            <a:noFill/>
          </a:ln>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0"/>
          <p:cNvSpPr txBox="1">
            <a:spLocks noGrp="1"/>
          </p:cNvSpPr>
          <p:nvPr>
            <p:ph type="title"/>
          </p:nvPr>
        </p:nvSpPr>
        <p:spPr>
          <a:xfrm>
            <a:off x="2042594" y="2471468"/>
            <a:ext cx="8394627" cy="229209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5000"/>
              </a:lnSpc>
              <a:spcBef>
                <a:spcPts val="0"/>
              </a:spcBef>
              <a:spcAft>
                <a:spcPts val="0"/>
              </a:spcAft>
              <a:buClr>
                <a:schemeClr val="lt1"/>
              </a:buClr>
              <a:buSzPct val="100000"/>
              <a:buFont typeface="Open Sans"/>
              <a:buNone/>
            </a:pPr>
            <a:r>
              <a:rPr lang="en-US" b="1"/>
              <a:t>Spending Strategies for Students and Youth with Disabilities</a:t>
            </a:r>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1">
            <a:extLst>
              <a:ext uri="{C183D7F6-B498-43B3-948B-1728B52AA6E4}">
                <adec:decorative xmlns:adec="http://schemas.microsoft.com/office/drawing/2017/decorative" val="1"/>
              </a:ext>
            </a:extLst>
          </p:cNvPr>
          <p:cNvSpPr/>
          <p:nvPr/>
        </p:nvSpPr>
        <p:spPr>
          <a:xfrm>
            <a:off x="7359042" y="754381"/>
            <a:ext cx="5310408" cy="5310408"/>
          </a:xfrm>
          <a:prstGeom prst="ellipse">
            <a:avLst/>
          </a:prstGeom>
          <a:solidFill>
            <a:srgbClr val="DDC09D">
              <a:alpha val="1490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60" name="Google Shape;260;p11">
            <a:extLst>
              <a:ext uri="{C183D7F6-B498-43B3-948B-1728B52AA6E4}">
                <adec:decorative xmlns:adec="http://schemas.microsoft.com/office/drawing/2017/decorative" val="1"/>
              </a:ext>
            </a:extLst>
          </p:cNvPr>
          <p:cNvSpPr/>
          <p:nvPr/>
        </p:nvSpPr>
        <p:spPr>
          <a:xfrm>
            <a:off x="3300609" y="1640989"/>
            <a:ext cx="5310408" cy="5310408"/>
          </a:xfrm>
          <a:prstGeom prst="ellipse">
            <a:avLst/>
          </a:prstGeom>
          <a:solidFill>
            <a:srgbClr val="C1D9D6">
              <a:alpha val="2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61" name="Google Shape;261;p11">
            <a:extLst>
              <a:ext uri="{C183D7F6-B498-43B3-948B-1728B52AA6E4}">
                <adec:decorative xmlns:adec="http://schemas.microsoft.com/office/drawing/2017/decorative" val="1"/>
              </a:ext>
            </a:extLst>
          </p:cNvPr>
          <p:cNvSpPr/>
          <p:nvPr/>
        </p:nvSpPr>
        <p:spPr>
          <a:xfrm>
            <a:off x="-558034" y="919261"/>
            <a:ext cx="4814170" cy="4814170"/>
          </a:xfrm>
          <a:prstGeom prst="ellipse">
            <a:avLst/>
          </a:prstGeom>
          <a:solidFill>
            <a:srgbClr val="A4C0EA">
              <a:alpha val="1490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62" name="Google Shape;262;p11"/>
          <p:cNvSpPr txBox="1">
            <a:spLocks noGrp="1"/>
          </p:cNvSpPr>
          <p:nvPr>
            <p:ph type="title"/>
          </p:nvPr>
        </p:nvSpPr>
        <p:spPr>
          <a:xfrm>
            <a:off x="731520" y="137161"/>
            <a:ext cx="10757328" cy="123444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US"/>
              <a:t>Understand the Difference and Report Expenditures Appropriately </a:t>
            </a:r>
            <a:endParaRPr/>
          </a:p>
        </p:txBody>
      </p:sp>
      <p:sp>
        <p:nvSpPr>
          <p:cNvPr id="263" name="Google Shape;263;p11"/>
          <p:cNvSpPr txBox="1"/>
          <p:nvPr/>
        </p:nvSpPr>
        <p:spPr>
          <a:xfrm>
            <a:off x="48239" y="1747689"/>
            <a:ext cx="3846730" cy="359643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214D8D"/>
              </a:buClr>
              <a:buSzPts val="1800"/>
              <a:buFont typeface="Open Sans"/>
              <a:buNone/>
            </a:pPr>
            <a:r>
              <a:rPr lang="en-US" sz="1800" b="1">
                <a:solidFill>
                  <a:srgbClr val="214D8D"/>
                </a:solidFill>
                <a:latin typeface="Open Sans"/>
                <a:ea typeface="Open Sans"/>
                <a:cs typeface="Open Sans"/>
                <a:sym typeface="Open Sans"/>
              </a:rPr>
              <a:t>Pre-Employment Transition Services </a:t>
            </a:r>
            <a:endParaRPr/>
          </a:p>
          <a:p>
            <a:pPr marL="0" marR="0" lvl="0" indent="0" algn="l" rtl="0">
              <a:lnSpc>
                <a:spcPct val="107000"/>
              </a:lnSpc>
              <a:spcBef>
                <a:spcPts val="0"/>
              </a:spcBef>
              <a:spcAft>
                <a:spcPts val="0"/>
              </a:spcAft>
              <a:buClr>
                <a:srgbClr val="000000"/>
              </a:buClr>
              <a:buSzPts val="1600"/>
              <a:buFont typeface="Open Sans"/>
              <a:buNone/>
            </a:pPr>
            <a:r>
              <a:rPr lang="en-US" sz="1600">
                <a:solidFill>
                  <a:srgbClr val="000000"/>
                </a:solidFill>
                <a:latin typeface="Open Sans"/>
                <a:ea typeface="Open Sans"/>
                <a:cs typeface="Open Sans"/>
                <a:sym typeface="Open Sans"/>
              </a:rPr>
              <a:t>(34 C.F.R. § 361.48(a))</a:t>
            </a:r>
            <a:endParaRPr/>
          </a:p>
          <a:p>
            <a:pPr marL="285750" marR="0" lvl="0" indent="-285750" algn="l" rtl="0">
              <a:lnSpc>
                <a:spcPct val="107000"/>
              </a:lnSpc>
              <a:spcBef>
                <a:spcPts val="0"/>
              </a:spcBef>
              <a:spcAft>
                <a:spcPts val="0"/>
              </a:spcAft>
              <a:buClr>
                <a:srgbClr val="000000"/>
              </a:buClr>
              <a:buSzPts val="1800"/>
              <a:buFont typeface="Noto Sans Symbols"/>
              <a:buChar char="▪"/>
            </a:pPr>
            <a:r>
              <a:rPr lang="en-US" sz="1800">
                <a:solidFill>
                  <a:srgbClr val="000000"/>
                </a:solidFill>
                <a:latin typeface="Open Sans"/>
                <a:ea typeface="Open Sans"/>
                <a:cs typeface="Open Sans"/>
                <a:sym typeface="Open Sans"/>
              </a:rPr>
              <a:t>Only for students with disabilities in a recognized educational program</a:t>
            </a:r>
            <a:endParaRPr/>
          </a:p>
          <a:p>
            <a:pPr marL="285750" marR="0" lvl="0" indent="-285750" algn="l" rtl="0">
              <a:lnSpc>
                <a:spcPct val="107000"/>
              </a:lnSpc>
              <a:spcBef>
                <a:spcPts val="0"/>
              </a:spcBef>
              <a:spcAft>
                <a:spcPts val="0"/>
              </a:spcAft>
              <a:buClr>
                <a:srgbClr val="000000"/>
              </a:buClr>
              <a:buSzPts val="1800"/>
              <a:buFont typeface="Noto Sans Symbols"/>
              <a:buChar char="▪"/>
            </a:pPr>
            <a:r>
              <a:rPr lang="en-US" sz="1800">
                <a:solidFill>
                  <a:srgbClr val="000000"/>
                </a:solidFill>
                <a:latin typeface="Open Sans"/>
                <a:ea typeface="Open Sans"/>
                <a:cs typeface="Open Sans"/>
                <a:sym typeface="Open Sans"/>
              </a:rPr>
              <a:t>VR application and IPE are not required</a:t>
            </a:r>
            <a:endParaRPr/>
          </a:p>
          <a:p>
            <a:pPr marL="285750" marR="0" lvl="0" indent="-285750" algn="l" rtl="0">
              <a:lnSpc>
                <a:spcPct val="107000"/>
              </a:lnSpc>
              <a:spcBef>
                <a:spcPts val="0"/>
              </a:spcBef>
              <a:spcAft>
                <a:spcPts val="0"/>
              </a:spcAft>
              <a:buClr>
                <a:srgbClr val="000000"/>
              </a:buClr>
              <a:buSzPts val="1800"/>
              <a:buFont typeface="Noto Sans Symbols"/>
              <a:buChar char="▪"/>
            </a:pPr>
            <a:r>
              <a:rPr lang="en-US" sz="1800">
                <a:solidFill>
                  <a:srgbClr val="000000"/>
                </a:solidFill>
                <a:latin typeface="Open Sans"/>
                <a:ea typeface="Open Sans"/>
                <a:cs typeface="Open Sans"/>
                <a:sym typeface="Open Sans"/>
              </a:rPr>
              <a:t>The 5 required Pre-ETS activities can be provided in a group setting or individually</a:t>
            </a:r>
            <a:endParaRPr/>
          </a:p>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64" name="Google Shape;264;p11"/>
          <p:cNvSpPr txBox="1"/>
          <p:nvPr/>
        </p:nvSpPr>
        <p:spPr>
          <a:xfrm>
            <a:off x="3894969" y="2615296"/>
            <a:ext cx="4123776" cy="389279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214D8D"/>
              </a:buClr>
              <a:buSzPts val="1800"/>
              <a:buFont typeface="Open Sans"/>
              <a:buNone/>
            </a:pPr>
            <a:r>
              <a:rPr lang="en-US" sz="1800" b="1">
                <a:solidFill>
                  <a:srgbClr val="214D8D"/>
                </a:solidFill>
                <a:latin typeface="Open Sans"/>
                <a:ea typeface="Open Sans"/>
                <a:cs typeface="Open Sans"/>
                <a:sym typeface="Open Sans"/>
              </a:rPr>
              <a:t>Individualized Transition Services </a:t>
            </a:r>
            <a:endParaRPr/>
          </a:p>
          <a:p>
            <a:pPr marL="0" marR="0" lvl="0" indent="0" algn="l" rtl="0">
              <a:lnSpc>
                <a:spcPct val="107000"/>
              </a:lnSpc>
              <a:spcBef>
                <a:spcPts val="0"/>
              </a:spcBef>
              <a:spcAft>
                <a:spcPts val="0"/>
              </a:spcAft>
              <a:buClr>
                <a:srgbClr val="000000"/>
              </a:buClr>
              <a:buSzPts val="1600"/>
              <a:buFont typeface="Open Sans"/>
              <a:buNone/>
            </a:pPr>
            <a:r>
              <a:rPr lang="en-US" sz="1600">
                <a:solidFill>
                  <a:srgbClr val="000000"/>
                </a:solidFill>
                <a:latin typeface="Open Sans"/>
                <a:ea typeface="Open Sans"/>
                <a:cs typeface="Open Sans"/>
                <a:sym typeface="Open Sans"/>
              </a:rPr>
              <a:t>(34 C.F.R. §361.48(b)(18))</a:t>
            </a:r>
            <a:endParaRPr/>
          </a:p>
          <a:p>
            <a:pPr marL="285750" marR="0" lvl="0" indent="-285750" algn="l" rtl="0">
              <a:lnSpc>
                <a:spcPct val="107000"/>
              </a:lnSpc>
              <a:spcBef>
                <a:spcPts val="0"/>
              </a:spcBef>
              <a:spcAft>
                <a:spcPts val="0"/>
              </a:spcAft>
              <a:buClr>
                <a:srgbClr val="000000"/>
              </a:buClr>
              <a:buSzPts val="1800"/>
              <a:buFont typeface="Noto Sans Symbols"/>
              <a:buChar char="▪"/>
            </a:pPr>
            <a:r>
              <a:rPr lang="en-US" sz="1800">
                <a:solidFill>
                  <a:srgbClr val="000000"/>
                </a:solidFill>
                <a:latin typeface="Open Sans"/>
                <a:ea typeface="Open Sans"/>
                <a:cs typeface="Open Sans"/>
                <a:sym typeface="Open Sans"/>
              </a:rPr>
              <a:t>For students and youth with disabilities</a:t>
            </a:r>
            <a:endParaRPr/>
          </a:p>
          <a:p>
            <a:pPr marL="285750" marR="0" lvl="0" indent="-285750" algn="l" rtl="0">
              <a:lnSpc>
                <a:spcPct val="107000"/>
              </a:lnSpc>
              <a:spcBef>
                <a:spcPts val="0"/>
              </a:spcBef>
              <a:spcAft>
                <a:spcPts val="0"/>
              </a:spcAft>
              <a:buClr>
                <a:srgbClr val="000000"/>
              </a:buClr>
              <a:buSzPts val="1800"/>
              <a:buFont typeface="Noto Sans Symbols"/>
              <a:buChar char="▪"/>
            </a:pPr>
            <a:r>
              <a:rPr lang="en-US" sz="1800">
                <a:solidFill>
                  <a:srgbClr val="000000"/>
                </a:solidFill>
                <a:latin typeface="Open Sans"/>
                <a:ea typeface="Open Sans"/>
                <a:cs typeface="Open Sans"/>
                <a:sym typeface="Open Sans"/>
              </a:rPr>
              <a:t>VR Application and approved IPE are required</a:t>
            </a:r>
            <a:endParaRPr/>
          </a:p>
          <a:p>
            <a:pPr marL="285750" marR="0" lvl="0" indent="-285750" algn="l" rtl="0">
              <a:lnSpc>
                <a:spcPct val="107000"/>
              </a:lnSpc>
              <a:spcBef>
                <a:spcPts val="0"/>
              </a:spcBef>
              <a:spcAft>
                <a:spcPts val="0"/>
              </a:spcAft>
              <a:buClr>
                <a:srgbClr val="000000"/>
              </a:buClr>
              <a:buSzPts val="1800"/>
              <a:buFont typeface="Noto Sans Symbols"/>
              <a:buChar char="▪"/>
            </a:pPr>
            <a:r>
              <a:rPr lang="en-US" sz="1800">
                <a:solidFill>
                  <a:srgbClr val="000000"/>
                </a:solidFill>
                <a:latin typeface="Open Sans"/>
                <a:ea typeface="Open Sans"/>
                <a:cs typeface="Open Sans"/>
                <a:sym typeface="Open Sans"/>
              </a:rPr>
              <a:t>Any allowable VR service, including pre-employment transition services, can be provided, such as job coaching, job placement, transportation, etc., under an IPE</a:t>
            </a:r>
            <a:endParaRPr/>
          </a:p>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65" name="Google Shape;265;p11"/>
          <p:cNvSpPr txBox="1">
            <a:spLocks noGrp="1"/>
          </p:cNvSpPr>
          <p:nvPr>
            <p:ph type="body" idx="1"/>
          </p:nvPr>
        </p:nvSpPr>
        <p:spPr>
          <a:xfrm>
            <a:off x="8297031" y="1582542"/>
            <a:ext cx="3846730" cy="4979095"/>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2250"/>
              <a:buNone/>
            </a:pPr>
            <a:r>
              <a:rPr lang="en-US" sz="1800" b="1">
                <a:solidFill>
                  <a:srgbClr val="214D8D"/>
                </a:solidFill>
              </a:rPr>
              <a:t>Group Transition Services </a:t>
            </a:r>
            <a:endParaRPr/>
          </a:p>
          <a:p>
            <a:pPr marL="0" marR="0" lvl="0" indent="0" algn="l" rtl="0">
              <a:lnSpc>
                <a:spcPct val="107000"/>
              </a:lnSpc>
              <a:spcBef>
                <a:spcPts val="0"/>
              </a:spcBef>
              <a:spcAft>
                <a:spcPts val="0"/>
              </a:spcAft>
              <a:buSzPts val="2000"/>
              <a:buNone/>
            </a:pPr>
            <a:r>
              <a:rPr lang="en-US" sz="1600">
                <a:solidFill>
                  <a:srgbClr val="000000"/>
                </a:solidFill>
              </a:rPr>
              <a:t>(34 C.F.R. §361.49(a)(7))</a:t>
            </a:r>
            <a:endParaRPr/>
          </a:p>
          <a:p>
            <a:pPr marL="347472" marR="0" lvl="0" indent="-347472" algn="l" rtl="0">
              <a:lnSpc>
                <a:spcPct val="107000"/>
              </a:lnSpc>
              <a:spcBef>
                <a:spcPts val="0"/>
              </a:spcBef>
              <a:spcAft>
                <a:spcPts val="0"/>
              </a:spcAft>
              <a:buSzPts val="2250"/>
              <a:buFont typeface="Noto Sans Symbols"/>
              <a:buChar char="▪"/>
            </a:pPr>
            <a:r>
              <a:rPr lang="en-US" sz="1800">
                <a:solidFill>
                  <a:srgbClr val="000000"/>
                </a:solidFill>
              </a:rPr>
              <a:t>For groups of students and youth with disabilities</a:t>
            </a:r>
            <a:endParaRPr/>
          </a:p>
          <a:p>
            <a:pPr marL="347472" marR="0" lvl="0" indent="-347472" algn="l" rtl="0">
              <a:lnSpc>
                <a:spcPct val="107000"/>
              </a:lnSpc>
              <a:spcBef>
                <a:spcPts val="0"/>
              </a:spcBef>
              <a:spcAft>
                <a:spcPts val="0"/>
              </a:spcAft>
              <a:buSzPts val="2250"/>
              <a:buFont typeface="Noto Sans Symbols"/>
              <a:buChar char="▪"/>
            </a:pPr>
            <a:r>
              <a:rPr lang="en-US" sz="1800">
                <a:solidFill>
                  <a:srgbClr val="000000"/>
                </a:solidFill>
              </a:rPr>
              <a:t>VR application and IPE are not required</a:t>
            </a:r>
            <a:endParaRPr/>
          </a:p>
          <a:p>
            <a:pPr marL="347472" marR="0" lvl="0" indent="-347472" algn="l" rtl="0">
              <a:lnSpc>
                <a:spcPct val="107000"/>
              </a:lnSpc>
              <a:spcBef>
                <a:spcPts val="0"/>
              </a:spcBef>
              <a:spcAft>
                <a:spcPts val="0"/>
              </a:spcAft>
              <a:buSzPts val="2250"/>
              <a:buFont typeface="Noto Sans Symbols"/>
              <a:buChar char="▪"/>
            </a:pPr>
            <a:r>
              <a:rPr lang="en-US" sz="1800">
                <a:solidFill>
                  <a:srgbClr val="000000"/>
                </a:solidFill>
              </a:rPr>
              <a:t>Services are not individualized, but benefit a group. Participation in the VR program is not required. Services may include group tours, employer visits, career fairs, etc.</a:t>
            </a:r>
            <a:endParaRPr/>
          </a:p>
          <a:p>
            <a:pPr marL="347472" lvl="0" indent="-204597" algn="l" rtl="0">
              <a:lnSpc>
                <a:spcPct val="108000"/>
              </a:lnSpc>
              <a:spcBef>
                <a:spcPts val="1200"/>
              </a:spcBef>
              <a:spcAft>
                <a:spcPts val="0"/>
              </a:spcAft>
              <a:buClr>
                <a:srgbClr val="214D8D"/>
              </a:buClr>
              <a:buSzPts val="2250"/>
              <a:buNone/>
            </a:pPr>
            <a:endParaRPr sz="180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2">
            <a:extLst>
              <a:ext uri="{C183D7F6-B498-43B3-948B-1728B52AA6E4}">
                <adec:decorative xmlns:adec="http://schemas.microsoft.com/office/drawing/2017/decorative" val="1"/>
              </a:ext>
            </a:extLst>
          </p:cNvPr>
          <p:cNvSpPr/>
          <p:nvPr/>
        </p:nvSpPr>
        <p:spPr>
          <a:xfrm>
            <a:off x="6618753" y="3269293"/>
            <a:ext cx="5118135" cy="115239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71" name="Google Shape;271;p12">
            <a:extLst>
              <a:ext uri="{C183D7F6-B498-43B3-948B-1728B52AA6E4}">
                <adec:decorative xmlns:adec="http://schemas.microsoft.com/office/drawing/2017/decorative" val="1"/>
              </a:ext>
            </a:extLst>
          </p:cNvPr>
          <p:cNvSpPr/>
          <p:nvPr/>
        </p:nvSpPr>
        <p:spPr>
          <a:xfrm>
            <a:off x="6618753" y="4571999"/>
            <a:ext cx="5118135" cy="115239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72" name="Google Shape;272;p12"/>
          <p:cNvSpPr txBox="1">
            <a:spLocks noGrp="1"/>
          </p:cNvSpPr>
          <p:nvPr>
            <p:ph type="title"/>
          </p:nvPr>
        </p:nvSpPr>
        <p:spPr>
          <a:xfrm>
            <a:off x="731520" y="350730"/>
            <a:ext cx="10757328" cy="176303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US"/>
              <a:t>Documentation and Reporting of VR Funds Expended on Transition Services Under the Groups Authority</a:t>
            </a:r>
            <a:endParaRPr/>
          </a:p>
        </p:txBody>
      </p:sp>
      <p:sp>
        <p:nvSpPr>
          <p:cNvPr id="273" name="Google Shape;273;p12"/>
          <p:cNvSpPr txBox="1">
            <a:spLocks noGrp="1"/>
          </p:cNvSpPr>
          <p:nvPr>
            <p:ph type="body" idx="1"/>
          </p:nvPr>
        </p:nvSpPr>
        <p:spPr>
          <a:xfrm>
            <a:off x="745704" y="2547991"/>
            <a:ext cx="5364480" cy="3213982"/>
          </a:xfrm>
          <a:prstGeom prst="rect">
            <a:avLst/>
          </a:prstGeom>
          <a:noFill/>
          <a:ln>
            <a:noFill/>
          </a:ln>
        </p:spPr>
        <p:txBody>
          <a:bodyPr spcFirstLastPara="1" wrap="square" lIns="91425" tIns="45700" rIns="91425" bIns="45700" anchor="t" anchorCtr="0">
            <a:normAutofit/>
          </a:bodyPr>
          <a:lstStyle/>
          <a:p>
            <a:pPr marL="0" marR="0" lvl="0" indent="0" algn="l" rtl="0">
              <a:lnSpc>
                <a:spcPct val="125000"/>
              </a:lnSpc>
              <a:spcBef>
                <a:spcPts val="0"/>
              </a:spcBef>
              <a:spcAft>
                <a:spcPts val="0"/>
              </a:spcAft>
              <a:buSzPts val="2500"/>
              <a:buNone/>
            </a:pPr>
            <a:r>
              <a:rPr lang="en-US" sz="2000">
                <a:solidFill>
                  <a:srgbClr val="000000"/>
                </a:solidFill>
              </a:rPr>
              <a:t>Costs charged under this authority (transition services to groups of students and youth with disabilities in accordance with Section 103(b) of the Rehabilitation Act and 34 C.F.R. § 361.49(a)(7)), </a:t>
            </a:r>
            <a:r>
              <a:rPr lang="en-US" sz="2000" b="1">
                <a:solidFill>
                  <a:srgbClr val="000000"/>
                </a:solidFill>
              </a:rPr>
              <a:t>must be reported on the RSA-17, line 39, Services to Groups, g. Transition Services to Students and Youth.</a:t>
            </a:r>
            <a:endParaRPr/>
          </a:p>
          <a:p>
            <a:pPr marL="0" marR="0" lvl="0" indent="0" algn="l" rtl="0">
              <a:lnSpc>
                <a:spcPct val="125000"/>
              </a:lnSpc>
              <a:spcBef>
                <a:spcPts val="0"/>
              </a:spcBef>
              <a:spcAft>
                <a:spcPts val="0"/>
              </a:spcAft>
              <a:buSzPts val="2500"/>
              <a:buNone/>
            </a:pPr>
            <a:endParaRPr sz="2000"/>
          </a:p>
          <a:p>
            <a:pPr marL="347472" lvl="0" indent="-204597" algn="l" rtl="0">
              <a:lnSpc>
                <a:spcPct val="125000"/>
              </a:lnSpc>
              <a:spcBef>
                <a:spcPts val="1200"/>
              </a:spcBef>
              <a:spcAft>
                <a:spcPts val="0"/>
              </a:spcAft>
              <a:buSzPts val="2250"/>
              <a:buNone/>
            </a:pPr>
            <a:endParaRPr sz="1800"/>
          </a:p>
        </p:txBody>
      </p:sp>
      <p:sp>
        <p:nvSpPr>
          <p:cNvPr id="274" name="Google Shape;274;p12"/>
          <p:cNvSpPr txBox="1"/>
          <p:nvPr/>
        </p:nvSpPr>
        <p:spPr>
          <a:xfrm>
            <a:off x="6618753" y="2642990"/>
            <a:ext cx="5364480" cy="3081404"/>
          </a:xfrm>
          <a:prstGeom prst="rect">
            <a:avLst/>
          </a:prstGeom>
          <a:noFill/>
          <a:ln>
            <a:noFill/>
          </a:ln>
        </p:spPr>
        <p:txBody>
          <a:bodyPr spcFirstLastPara="1" wrap="square" lIns="91425" tIns="45700" rIns="91425" bIns="45700" anchor="t" anchorCtr="0">
            <a:normAutofit/>
          </a:bodyPr>
          <a:lstStyle/>
          <a:p>
            <a:pPr marL="0" marR="0" lvl="0" indent="0" algn="l" rtl="0">
              <a:lnSpc>
                <a:spcPct val="107000"/>
              </a:lnSpc>
              <a:spcBef>
                <a:spcPts val="0"/>
              </a:spcBef>
              <a:spcAft>
                <a:spcPts val="0"/>
              </a:spcAft>
              <a:buClr>
                <a:srgbClr val="6C4C25"/>
              </a:buClr>
              <a:buSzPts val="2500"/>
              <a:buFont typeface="Arial"/>
              <a:buNone/>
            </a:pPr>
            <a:r>
              <a:rPr lang="en-US" sz="2000" b="1">
                <a:solidFill>
                  <a:srgbClr val="000000"/>
                </a:solidFill>
                <a:latin typeface="Open Sans"/>
                <a:ea typeface="Open Sans"/>
                <a:cs typeface="Open Sans"/>
                <a:sym typeface="Open Sans"/>
              </a:rPr>
              <a:t>Reminder:</a:t>
            </a:r>
            <a:endParaRPr sz="2000" b="1">
              <a:solidFill>
                <a:schemeClr val="dk1"/>
              </a:solidFill>
              <a:latin typeface="Open Sans"/>
              <a:ea typeface="Open Sans"/>
              <a:cs typeface="Open Sans"/>
              <a:sym typeface="Open Sans"/>
            </a:endParaRPr>
          </a:p>
          <a:p>
            <a:pPr marL="0" marR="0" lvl="0" indent="0" algn="l" rtl="0">
              <a:lnSpc>
                <a:spcPct val="107000"/>
              </a:lnSpc>
              <a:spcBef>
                <a:spcPts val="0"/>
              </a:spcBef>
              <a:spcAft>
                <a:spcPts val="0"/>
              </a:spcAft>
              <a:buClr>
                <a:srgbClr val="6C4C25"/>
              </a:buClr>
              <a:buSzPts val="2500"/>
              <a:buFont typeface="Arial"/>
              <a:buNone/>
            </a:pPr>
            <a:endParaRPr sz="2000" b="1">
              <a:solidFill>
                <a:srgbClr val="000000"/>
              </a:solidFill>
              <a:latin typeface="Open Sans"/>
              <a:ea typeface="Open Sans"/>
              <a:cs typeface="Open Sans"/>
              <a:sym typeface="Open Sans"/>
            </a:endParaRPr>
          </a:p>
          <a:p>
            <a:pPr marL="0" marR="0" lvl="0" indent="0" algn="l" rtl="0">
              <a:lnSpc>
                <a:spcPct val="107000"/>
              </a:lnSpc>
              <a:spcBef>
                <a:spcPts val="0"/>
              </a:spcBef>
              <a:spcAft>
                <a:spcPts val="0"/>
              </a:spcAft>
              <a:buClr>
                <a:srgbClr val="6C4C25"/>
              </a:buClr>
              <a:buSzPts val="2500"/>
              <a:buFont typeface="Arial"/>
              <a:buNone/>
            </a:pPr>
            <a:r>
              <a:rPr lang="en-US" sz="2000" b="0">
                <a:solidFill>
                  <a:srgbClr val="000000"/>
                </a:solidFill>
                <a:latin typeface="Open Sans"/>
                <a:ea typeface="Open Sans"/>
                <a:cs typeface="Open Sans"/>
                <a:sym typeface="Open Sans"/>
              </a:rPr>
              <a:t>These costs may </a:t>
            </a:r>
            <a:r>
              <a:rPr lang="en-US" sz="2000" b="1">
                <a:solidFill>
                  <a:srgbClr val="000000"/>
                </a:solidFill>
                <a:latin typeface="Open Sans"/>
                <a:ea typeface="Open Sans"/>
                <a:cs typeface="Open Sans"/>
                <a:sym typeface="Open Sans"/>
              </a:rPr>
              <a:t>not</a:t>
            </a:r>
            <a:r>
              <a:rPr lang="en-US" sz="2000" b="0">
                <a:solidFill>
                  <a:srgbClr val="000000"/>
                </a:solidFill>
                <a:latin typeface="Open Sans"/>
                <a:ea typeface="Open Sans"/>
                <a:cs typeface="Open Sans"/>
                <a:sym typeface="Open Sans"/>
              </a:rPr>
              <a:t> be charged to the funds reserved for the provision of pre-employment transition services; and </a:t>
            </a:r>
            <a:endParaRPr sz="2000" b="0">
              <a:solidFill>
                <a:schemeClr val="dk1"/>
              </a:solidFill>
              <a:latin typeface="Open Sans"/>
              <a:ea typeface="Open Sans"/>
              <a:cs typeface="Open Sans"/>
              <a:sym typeface="Open Sans"/>
            </a:endParaRPr>
          </a:p>
          <a:p>
            <a:pPr marL="0" marR="0" lvl="0" indent="0" algn="l" rtl="0">
              <a:lnSpc>
                <a:spcPct val="107000"/>
              </a:lnSpc>
              <a:spcBef>
                <a:spcPts val="0"/>
              </a:spcBef>
              <a:spcAft>
                <a:spcPts val="0"/>
              </a:spcAft>
              <a:buClr>
                <a:srgbClr val="6C4C25"/>
              </a:buClr>
              <a:buSzPts val="2500"/>
              <a:buFont typeface="Arial"/>
              <a:buNone/>
            </a:pPr>
            <a:endParaRPr sz="2000" b="0">
              <a:solidFill>
                <a:srgbClr val="000000"/>
              </a:solidFill>
              <a:latin typeface="Open Sans"/>
              <a:ea typeface="Open Sans"/>
              <a:cs typeface="Open Sans"/>
              <a:sym typeface="Open Sans"/>
            </a:endParaRPr>
          </a:p>
          <a:p>
            <a:pPr marL="0" marR="0" lvl="0" indent="0" algn="l" rtl="0">
              <a:lnSpc>
                <a:spcPct val="107000"/>
              </a:lnSpc>
              <a:spcBef>
                <a:spcPts val="0"/>
              </a:spcBef>
              <a:spcAft>
                <a:spcPts val="0"/>
              </a:spcAft>
              <a:buClr>
                <a:srgbClr val="6C4C25"/>
              </a:buClr>
              <a:buSzPts val="2500"/>
              <a:buFont typeface="Arial"/>
              <a:buNone/>
            </a:pPr>
            <a:r>
              <a:rPr lang="en-US" sz="2000" b="0">
                <a:solidFill>
                  <a:srgbClr val="000000"/>
                </a:solidFill>
                <a:latin typeface="Open Sans"/>
                <a:ea typeface="Open Sans"/>
                <a:cs typeface="Open Sans"/>
                <a:sym typeface="Open Sans"/>
              </a:rPr>
              <a:t>This is </a:t>
            </a:r>
            <a:r>
              <a:rPr lang="en-US" sz="2000" b="1">
                <a:solidFill>
                  <a:srgbClr val="000000"/>
                </a:solidFill>
                <a:latin typeface="Open Sans"/>
                <a:ea typeface="Open Sans"/>
                <a:cs typeface="Open Sans"/>
                <a:sym typeface="Open Sans"/>
              </a:rPr>
              <a:t>not</a:t>
            </a:r>
            <a:r>
              <a:rPr lang="en-US" sz="2000" b="0">
                <a:solidFill>
                  <a:srgbClr val="000000"/>
                </a:solidFill>
                <a:latin typeface="Open Sans"/>
                <a:ea typeface="Open Sans"/>
                <a:cs typeface="Open Sans"/>
                <a:sym typeface="Open Sans"/>
              </a:rPr>
              <a:t> where you record Pre-ETS services provided in a group setting, this is a separate authority.</a:t>
            </a:r>
            <a:endParaRPr sz="2000" b="0">
              <a:solidFill>
                <a:schemeClr val="dk1"/>
              </a:solidFill>
              <a:latin typeface="Open Sans"/>
              <a:ea typeface="Open Sans"/>
              <a:cs typeface="Open Sans"/>
              <a:sym typeface="Open Sans"/>
            </a:endParaRPr>
          </a:p>
          <a:p>
            <a:pPr marL="347472" marR="0" lvl="0" indent="-204597" algn="l" rtl="0">
              <a:lnSpc>
                <a:spcPct val="108000"/>
              </a:lnSpc>
              <a:spcBef>
                <a:spcPts val="1200"/>
              </a:spcBef>
              <a:spcAft>
                <a:spcPts val="0"/>
              </a:spcAft>
              <a:buClr>
                <a:srgbClr val="6C4C25"/>
              </a:buClr>
              <a:buSzPts val="2250"/>
              <a:buFont typeface="Arial"/>
              <a:buNone/>
            </a:pPr>
            <a:endParaRPr sz="1800" b="0">
              <a:solidFill>
                <a:schemeClr val="dk1"/>
              </a:solidFill>
              <a:latin typeface="Open Sans"/>
              <a:ea typeface="Open Sans"/>
              <a:cs typeface="Open Sans"/>
              <a:sym typeface="Open Sans"/>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3">
            <a:extLst>
              <a:ext uri="{C183D7F6-B498-43B3-948B-1728B52AA6E4}">
                <adec:decorative xmlns:adec="http://schemas.microsoft.com/office/drawing/2017/decorative" val="1"/>
              </a:ext>
            </a:extLst>
          </p:cNvPr>
          <p:cNvSpPr/>
          <p:nvPr/>
        </p:nvSpPr>
        <p:spPr>
          <a:xfrm>
            <a:off x="-626304" y="1982872"/>
            <a:ext cx="4875128" cy="4875128"/>
          </a:xfrm>
          <a:prstGeom prst="ellipse">
            <a:avLst/>
          </a:prstGeom>
          <a:solidFill>
            <a:srgbClr val="C7975E">
              <a:alpha val="24705"/>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80" name="Google Shape;280;p13">
            <a:extLst>
              <a:ext uri="{C183D7F6-B498-43B3-948B-1728B52AA6E4}">
                <adec:decorative xmlns:adec="http://schemas.microsoft.com/office/drawing/2017/decorative" val="1"/>
              </a:ext>
            </a:extLst>
          </p:cNvPr>
          <p:cNvSpPr/>
          <p:nvPr/>
        </p:nvSpPr>
        <p:spPr>
          <a:xfrm>
            <a:off x="7478038" y="-435909"/>
            <a:ext cx="5210828" cy="5210828"/>
          </a:xfrm>
          <a:prstGeom prst="ellipse">
            <a:avLst/>
          </a:prstGeom>
          <a:solidFill>
            <a:srgbClr val="C7975E">
              <a:alpha val="24705"/>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81" name="Google Shape;281;p13">
            <a:extLst>
              <a:ext uri="{C183D7F6-B498-43B3-948B-1728B52AA6E4}">
                <adec:decorative xmlns:adec="http://schemas.microsoft.com/office/drawing/2017/decorative" val="1"/>
              </a:ext>
            </a:extLst>
          </p:cNvPr>
          <p:cNvSpPr/>
          <p:nvPr/>
        </p:nvSpPr>
        <p:spPr>
          <a:xfrm>
            <a:off x="7665929" y="-248018"/>
            <a:ext cx="4835046" cy="4835046"/>
          </a:xfrm>
          <a:prstGeom prst="ellipse">
            <a:avLst/>
          </a:prstGeom>
          <a:solidFill>
            <a:srgbClr val="C7975E">
              <a:alpha val="24705"/>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82" name="Google Shape;282;p13">
            <a:extLst>
              <a:ext uri="{C183D7F6-B498-43B3-948B-1728B52AA6E4}">
                <adec:decorative xmlns:adec="http://schemas.microsoft.com/office/drawing/2017/decorative" val="1"/>
              </a:ext>
            </a:extLst>
          </p:cNvPr>
          <p:cNvSpPr/>
          <p:nvPr/>
        </p:nvSpPr>
        <p:spPr>
          <a:xfrm>
            <a:off x="-455951" y="2153225"/>
            <a:ext cx="4534422" cy="4534422"/>
          </a:xfrm>
          <a:prstGeom prst="ellipse">
            <a:avLst/>
          </a:prstGeom>
          <a:solidFill>
            <a:srgbClr val="C7975E">
              <a:alpha val="24705"/>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83" name="Google Shape;283;p13"/>
          <p:cNvSpPr txBox="1">
            <a:spLocks noGrp="1"/>
          </p:cNvSpPr>
          <p:nvPr>
            <p:ph type="title"/>
          </p:nvPr>
        </p:nvSpPr>
        <p:spPr>
          <a:xfrm>
            <a:off x="384970" y="415573"/>
            <a:ext cx="6796622" cy="133021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US"/>
              <a:t>Accurate Allocation of Staff Time is a Requirement</a:t>
            </a:r>
            <a:endParaRPr/>
          </a:p>
        </p:txBody>
      </p:sp>
      <p:sp>
        <p:nvSpPr>
          <p:cNvPr id="284" name="Google Shape;284;p13"/>
          <p:cNvSpPr txBox="1">
            <a:spLocks noGrp="1"/>
          </p:cNvSpPr>
          <p:nvPr>
            <p:ph type="body" idx="1"/>
          </p:nvPr>
        </p:nvSpPr>
        <p:spPr>
          <a:xfrm>
            <a:off x="227553" y="2890392"/>
            <a:ext cx="3453009" cy="3797255"/>
          </a:xfrm>
          <a:prstGeom prst="rect">
            <a:avLst/>
          </a:prstGeom>
          <a:noFill/>
          <a:ln>
            <a:noFill/>
          </a:ln>
        </p:spPr>
        <p:txBody>
          <a:bodyPr spcFirstLastPara="1" wrap="square" lIns="91425" tIns="45700" rIns="91425" bIns="45700" anchor="t" anchorCtr="0">
            <a:normAutofit/>
          </a:bodyPr>
          <a:lstStyle/>
          <a:p>
            <a:pPr marL="0" marR="0" lvl="0" indent="0" algn="l" rtl="0">
              <a:lnSpc>
                <a:spcPct val="107000"/>
              </a:lnSpc>
              <a:spcBef>
                <a:spcPts val="0"/>
              </a:spcBef>
              <a:spcAft>
                <a:spcPts val="0"/>
              </a:spcAft>
              <a:buSzPts val="3000"/>
              <a:buNone/>
            </a:pPr>
            <a:r>
              <a:rPr lang="en-US" b="1">
                <a:solidFill>
                  <a:srgbClr val="000000"/>
                </a:solidFill>
              </a:rPr>
              <a:t>Myth</a:t>
            </a:r>
            <a:endParaRPr/>
          </a:p>
          <a:p>
            <a:pPr marL="0" marR="0" lvl="0" indent="0" algn="l" rtl="0">
              <a:lnSpc>
                <a:spcPct val="107000"/>
              </a:lnSpc>
              <a:spcBef>
                <a:spcPts val="0"/>
              </a:spcBef>
              <a:spcAft>
                <a:spcPts val="0"/>
              </a:spcAft>
              <a:buSzPts val="2500"/>
              <a:buNone/>
            </a:pPr>
            <a:r>
              <a:rPr lang="en-US" sz="2000">
                <a:solidFill>
                  <a:srgbClr val="000000"/>
                </a:solidFill>
              </a:rPr>
              <a:t>States can decide whether to document and allocate staff time or additional services that can be charged to the reserve based upon the Notice of Interpretation.</a:t>
            </a:r>
            <a:endParaRPr/>
          </a:p>
        </p:txBody>
      </p:sp>
      <p:sp>
        <p:nvSpPr>
          <p:cNvPr id="285" name="Google Shape;285;p13"/>
          <p:cNvSpPr txBox="1"/>
          <p:nvPr/>
        </p:nvSpPr>
        <p:spPr>
          <a:xfrm>
            <a:off x="8467594" y="322590"/>
            <a:ext cx="3557393" cy="4013917"/>
          </a:xfrm>
          <a:prstGeom prst="rect">
            <a:avLst/>
          </a:prstGeom>
          <a:noFill/>
          <a:ln>
            <a:noFill/>
          </a:ln>
        </p:spPr>
        <p:txBody>
          <a:bodyPr spcFirstLastPara="1" wrap="square" lIns="91425" tIns="45700" rIns="91425" bIns="45700" anchor="t" anchorCtr="0">
            <a:normAutofit/>
          </a:bodyPr>
          <a:lstStyle/>
          <a:p>
            <a:pPr marL="0" marR="0" lvl="0" indent="0" algn="l" rtl="0">
              <a:lnSpc>
                <a:spcPct val="107000"/>
              </a:lnSpc>
              <a:spcBef>
                <a:spcPts val="0"/>
              </a:spcBef>
              <a:spcAft>
                <a:spcPts val="0"/>
              </a:spcAft>
              <a:buClr>
                <a:srgbClr val="214D8D"/>
              </a:buClr>
              <a:buSzPts val="3000"/>
              <a:buFont typeface="Arial"/>
              <a:buNone/>
            </a:pPr>
            <a:r>
              <a:rPr lang="en-US" sz="2400" b="1">
                <a:solidFill>
                  <a:srgbClr val="000000"/>
                </a:solidFill>
                <a:latin typeface="Open Sans"/>
                <a:ea typeface="Open Sans"/>
                <a:cs typeface="Open Sans"/>
                <a:sym typeface="Open Sans"/>
              </a:rPr>
              <a:t>Fact</a:t>
            </a:r>
            <a:endParaRPr/>
          </a:p>
          <a:p>
            <a:pPr marL="0" marR="0" lvl="0" indent="0" algn="l" rtl="0">
              <a:lnSpc>
                <a:spcPct val="107000"/>
              </a:lnSpc>
              <a:spcBef>
                <a:spcPts val="600"/>
              </a:spcBef>
              <a:spcAft>
                <a:spcPts val="0"/>
              </a:spcAft>
              <a:buClr>
                <a:srgbClr val="214D8D"/>
              </a:buClr>
              <a:buSzPts val="2500"/>
              <a:buFont typeface="Arial"/>
              <a:buNone/>
            </a:pPr>
            <a:r>
              <a:rPr lang="en-US" sz="2000" b="0">
                <a:solidFill>
                  <a:srgbClr val="000000"/>
                </a:solidFill>
                <a:latin typeface="Open Sans"/>
                <a:ea typeface="Open Sans"/>
                <a:cs typeface="Open Sans"/>
                <a:sym typeface="Open Sans"/>
              </a:rPr>
              <a:t>Agencies are required to accurately determine the authority in which they are able to expend funds and must document and report services and expenditures accurately consistent with the VR program regulations and Federal cost principles.</a:t>
            </a:r>
            <a:endParaRPr sz="2000" b="0">
              <a:solidFill>
                <a:schemeClr val="dk1"/>
              </a:solidFill>
              <a:latin typeface="Open Sans"/>
              <a:ea typeface="Open Sans"/>
              <a:cs typeface="Open Sans"/>
              <a:sym typeface="Open Sans"/>
            </a:endParaRPr>
          </a:p>
          <a:p>
            <a:pPr marL="347472" marR="0" lvl="0" indent="-188722" algn="l" rtl="0">
              <a:lnSpc>
                <a:spcPct val="108000"/>
              </a:lnSpc>
              <a:spcBef>
                <a:spcPts val="1800"/>
              </a:spcBef>
              <a:spcAft>
                <a:spcPts val="0"/>
              </a:spcAft>
              <a:buClr>
                <a:srgbClr val="214D8D"/>
              </a:buClr>
              <a:buSzPts val="2500"/>
              <a:buFont typeface="Arial"/>
              <a:buNone/>
            </a:pPr>
            <a:endParaRPr sz="2000" b="0">
              <a:solidFill>
                <a:schemeClr val="dk1"/>
              </a:solidFill>
              <a:latin typeface="Open Sans"/>
              <a:ea typeface="Open Sans"/>
              <a:cs typeface="Open Sans"/>
              <a:sym typeface="Open Sans"/>
            </a:endParaRPr>
          </a:p>
        </p:txBody>
      </p:sp>
      <p:sp>
        <p:nvSpPr>
          <p:cNvPr id="286" name="Google Shape;286;p13">
            <a:extLst>
              <a:ext uri="{C183D7F6-B498-43B3-948B-1728B52AA6E4}">
                <adec:decorative xmlns:adec="http://schemas.microsoft.com/office/drawing/2017/decorative" val="1"/>
              </a:ext>
            </a:extLst>
          </p:cNvPr>
          <p:cNvSpPr/>
          <p:nvPr/>
        </p:nvSpPr>
        <p:spPr>
          <a:xfrm>
            <a:off x="3806665" y="2386545"/>
            <a:ext cx="4875128" cy="4875128"/>
          </a:xfrm>
          <a:prstGeom prst="ellipse">
            <a:avLst/>
          </a:prstGeom>
          <a:solidFill>
            <a:srgbClr val="C7975E">
              <a:alpha val="24705"/>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87" name="Google Shape;287;p13">
            <a:extLst>
              <a:ext uri="{C183D7F6-B498-43B3-948B-1728B52AA6E4}">
                <adec:decorative xmlns:adec="http://schemas.microsoft.com/office/drawing/2017/decorative" val="1"/>
              </a:ext>
            </a:extLst>
          </p:cNvPr>
          <p:cNvSpPr/>
          <p:nvPr/>
        </p:nvSpPr>
        <p:spPr>
          <a:xfrm>
            <a:off x="3977018" y="2556898"/>
            <a:ext cx="4534422" cy="4534422"/>
          </a:xfrm>
          <a:prstGeom prst="ellipse">
            <a:avLst/>
          </a:prstGeom>
          <a:solidFill>
            <a:srgbClr val="C7975E">
              <a:alpha val="24705"/>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pic>
        <p:nvPicPr>
          <p:cNvPr id="288" name="Google Shape;288;p1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095186" y="2855386"/>
            <a:ext cx="4311847" cy="3583459"/>
          </a:xfrm>
          <a:prstGeom prst="rect">
            <a:avLst/>
          </a:prstGeom>
          <a:noFill/>
          <a:ln>
            <a:no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1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91174" y="1729921"/>
            <a:ext cx="5952862" cy="4814929"/>
          </a:xfrm>
          <a:prstGeom prst="rect">
            <a:avLst/>
          </a:prstGeom>
          <a:noFill/>
          <a:ln>
            <a:noFill/>
          </a:ln>
        </p:spPr>
      </p:pic>
      <p:sp>
        <p:nvSpPr>
          <p:cNvPr id="294" name="Google Shape;294;p14"/>
          <p:cNvSpPr txBox="1">
            <a:spLocks noGrp="1"/>
          </p:cNvSpPr>
          <p:nvPr>
            <p:ph type="title"/>
          </p:nvPr>
        </p:nvSpPr>
        <p:spPr>
          <a:xfrm>
            <a:off x="731520" y="-162838"/>
            <a:ext cx="11180732" cy="176303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US"/>
              <a:t>Costs for Additional VR Services that may be Charged to the Reserve Consistent with the NOI</a:t>
            </a:r>
            <a:endParaRPr/>
          </a:p>
        </p:txBody>
      </p:sp>
      <p:sp>
        <p:nvSpPr>
          <p:cNvPr id="295" name="Google Shape;295;p14"/>
          <p:cNvSpPr txBox="1">
            <a:spLocks noGrp="1"/>
          </p:cNvSpPr>
          <p:nvPr>
            <p:ph type="body" idx="1"/>
          </p:nvPr>
        </p:nvSpPr>
        <p:spPr>
          <a:xfrm>
            <a:off x="4546947" y="1778697"/>
            <a:ext cx="7505571" cy="4766153"/>
          </a:xfrm>
          <a:prstGeom prst="rect">
            <a:avLst/>
          </a:prstGeom>
          <a:noFill/>
          <a:ln>
            <a:noFill/>
          </a:ln>
        </p:spPr>
        <p:txBody>
          <a:bodyPr spcFirstLastPara="1" wrap="square" lIns="91425" tIns="45700" rIns="91425" bIns="45700" anchor="t" anchorCtr="0">
            <a:normAutofit/>
          </a:bodyPr>
          <a:lstStyle/>
          <a:p>
            <a:pPr marL="0" marR="0" lvl="0" indent="0" algn="l" rtl="0">
              <a:lnSpc>
                <a:spcPct val="107000"/>
              </a:lnSpc>
              <a:spcBef>
                <a:spcPts val="0"/>
              </a:spcBef>
              <a:spcAft>
                <a:spcPts val="0"/>
              </a:spcAft>
              <a:buSzPts val="2500"/>
              <a:buNone/>
            </a:pPr>
            <a:r>
              <a:rPr lang="en-US" sz="2000" b="1">
                <a:solidFill>
                  <a:srgbClr val="000000"/>
                </a:solidFill>
              </a:rPr>
              <a:t>The costs for additional individualized VR services that may be charged to the reserve, consistent with the Notice of Interpretation must also be allocated and reported accurately. This includes: </a:t>
            </a:r>
            <a:endParaRPr/>
          </a:p>
          <a:p>
            <a:pPr marL="0" marR="0" lvl="0" indent="0" algn="l" rtl="0">
              <a:lnSpc>
                <a:spcPct val="107000"/>
              </a:lnSpc>
              <a:spcBef>
                <a:spcPts val="0"/>
              </a:spcBef>
              <a:spcAft>
                <a:spcPts val="0"/>
              </a:spcAft>
              <a:buSzPts val="2500"/>
              <a:buNone/>
            </a:pPr>
            <a:endParaRPr sz="2000"/>
          </a:p>
          <a:p>
            <a:pPr marL="742950" marR="0" lvl="1" indent="-285750" algn="l" rtl="0">
              <a:lnSpc>
                <a:spcPct val="107000"/>
              </a:lnSpc>
              <a:spcBef>
                <a:spcPts val="0"/>
              </a:spcBef>
              <a:spcAft>
                <a:spcPts val="0"/>
              </a:spcAft>
              <a:buSzPts val="1600"/>
              <a:buFont typeface="Noto Sans Symbols"/>
              <a:buChar char="▪"/>
            </a:pPr>
            <a:r>
              <a:rPr lang="en-US" sz="2000">
                <a:solidFill>
                  <a:srgbClr val="000000"/>
                </a:solidFill>
              </a:rPr>
              <a:t>Any auxiliary aids or services needed by potentially eligible or VR-eligible students with disabilities to participate in pre-employment transition services, </a:t>
            </a:r>
            <a:endParaRPr sz="2000"/>
          </a:p>
          <a:p>
            <a:pPr marL="742950" marR="0" lvl="1" indent="-285750" algn="l" rtl="0">
              <a:lnSpc>
                <a:spcPct val="107000"/>
              </a:lnSpc>
              <a:spcBef>
                <a:spcPts val="0"/>
              </a:spcBef>
              <a:spcAft>
                <a:spcPts val="0"/>
              </a:spcAft>
              <a:buSzPts val="1600"/>
              <a:buFont typeface="Noto Sans Symbols"/>
              <a:buChar char="▪"/>
            </a:pPr>
            <a:r>
              <a:rPr lang="en-US" sz="2000">
                <a:solidFill>
                  <a:srgbClr val="000000"/>
                </a:solidFill>
              </a:rPr>
              <a:t>Additional VR services when needed by VR-eligible students with disabilities, under an approved individualized plan for employment (IPE), to participate in pre-employment transition services required activities.</a:t>
            </a:r>
            <a:endParaRPr sz="2000"/>
          </a:p>
          <a:p>
            <a:pPr marL="347472" lvl="0" indent="-204597" algn="l" rtl="0">
              <a:lnSpc>
                <a:spcPct val="108000"/>
              </a:lnSpc>
              <a:spcBef>
                <a:spcPts val="1800"/>
              </a:spcBef>
              <a:spcAft>
                <a:spcPts val="0"/>
              </a:spcAft>
              <a:buClr>
                <a:srgbClr val="214D8D"/>
              </a:buClr>
              <a:buSzPts val="2250"/>
              <a:buNone/>
            </a:pPr>
            <a:endParaRPr sz="180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5">
            <a:extLst>
              <a:ext uri="{C183D7F6-B498-43B3-948B-1728B52AA6E4}">
                <adec:decorative xmlns:adec="http://schemas.microsoft.com/office/drawing/2017/decorative" val="1"/>
              </a:ext>
            </a:extLst>
          </p:cNvPr>
          <p:cNvSpPr/>
          <p:nvPr/>
        </p:nvSpPr>
        <p:spPr>
          <a:xfrm>
            <a:off x="5711868" y="-1085163"/>
            <a:ext cx="8987246" cy="8712925"/>
          </a:xfrm>
          <a:prstGeom prst="ellipse">
            <a:avLst/>
          </a:prstGeom>
          <a:solidFill>
            <a:schemeClr val="accent3">
              <a:lumMod val="40000"/>
              <a:lumOff val="60000"/>
              <a:alpha val="2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01" name="Google Shape;301;p15">
            <a:extLst>
              <a:ext uri="{C183D7F6-B498-43B3-948B-1728B52AA6E4}">
                <adec:decorative xmlns:adec="http://schemas.microsoft.com/office/drawing/2017/decorative" val="1"/>
              </a:ext>
            </a:extLst>
          </p:cNvPr>
          <p:cNvSpPr/>
          <p:nvPr/>
        </p:nvSpPr>
        <p:spPr>
          <a:xfrm>
            <a:off x="6096000" y="-1085162"/>
            <a:ext cx="8987246" cy="8712925"/>
          </a:xfrm>
          <a:prstGeom prst="ellipse">
            <a:avLst/>
          </a:prstGeom>
          <a:solidFill>
            <a:schemeClr val="accent6">
              <a:lumMod val="95000"/>
              <a:alpha val="2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02" name="Google Shape;302;p15"/>
          <p:cNvSpPr txBox="1">
            <a:spLocks noGrp="1"/>
          </p:cNvSpPr>
          <p:nvPr>
            <p:ph type="title"/>
          </p:nvPr>
        </p:nvSpPr>
        <p:spPr>
          <a:xfrm>
            <a:off x="365760" y="225469"/>
            <a:ext cx="5346108" cy="541124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US"/>
              <a:t>Authorized activities are not ongoing commitments. They can be a strategy that may be used when funds remain and as your planning Deems necessary </a:t>
            </a:r>
            <a:endParaRPr/>
          </a:p>
        </p:txBody>
      </p:sp>
      <p:sp>
        <p:nvSpPr>
          <p:cNvPr id="303" name="Google Shape;303;p15"/>
          <p:cNvSpPr txBox="1">
            <a:spLocks noGrp="1"/>
          </p:cNvSpPr>
          <p:nvPr>
            <p:ph type="body" idx="1"/>
          </p:nvPr>
        </p:nvSpPr>
        <p:spPr>
          <a:xfrm>
            <a:off x="6609806" y="1649971"/>
            <a:ext cx="4983545" cy="3784178"/>
          </a:xfrm>
          <a:prstGeom prst="rect">
            <a:avLst/>
          </a:prstGeom>
          <a:noFill/>
          <a:ln>
            <a:noFill/>
          </a:ln>
        </p:spPr>
        <p:txBody>
          <a:bodyPr spcFirstLastPara="1" wrap="square" lIns="91425" tIns="45700" rIns="91425" bIns="45700" anchor="t" anchorCtr="0">
            <a:normAutofit/>
          </a:bodyPr>
          <a:lstStyle/>
          <a:p>
            <a:pPr marL="0" marR="0" lvl="0" indent="0" algn="l" rtl="0">
              <a:lnSpc>
                <a:spcPct val="107000"/>
              </a:lnSpc>
              <a:spcBef>
                <a:spcPts val="0"/>
              </a:spcBef>
              <a:spcAft>
                <a:spcPts val="0"/>
              </a:spcAft>
              <a:buSzPts val="2500"/>
              <a:buNone/>
            </a:pPr>
            <a:r>
              <a:rPr lang="en-US" sz="2000" b="1"/>
              <a:t>The movement between required and authorized is a fluid process.</a:t>
            </a:r>
            <a:endParaRPr/>
          </a:p>
          <a:p>
            <a:pPr marL="0" marR="0" lvl="0" indent="0" algn="l" rtl="0">
              <a:lnSpc>
                <a:spcPct val="107000"/>
              </a:lnSpc>
              <a:spcBef>
                <a:spcPts val="0"/>
              </a:spcBef>
              <a:spcAft>
                <a:spcPts val="0"/>
              </a:spcAft>
              <a:buSzPts val="2500"/>
              <a:buNone/>
            </a:pPr>
            <a:endParaRPr sz="2000" b="1"/>
          </a:p>
          <a:p>
            <a:pPr marL="347472" marR="0" lvl="0" indent="-347472" algn="l" rtl="0">
              <a:lnSpc>
                <a:spcPct val="107000"/>
              </a:lnSpc>
              <a:spcBef>
                <a:spcPts val="0"/>
              </a:spcBef>
              <a:spcAft>
                <a:spcPts val="0"/>
              </a:spcAft>
              <a:buSzPts val="2500"/>
              <a:buFont typeface="Noto Sans Symbols"/>
              <a:buChar char="▪"/>
            </a:pPr>
            <a:r>
              <a:rPr lang="en-US" sz="2000" b="1"/>
              <a:t>It’s a supplement to improve services and build capacity.</a:t>
            </a:r>
            <a:endParaRPr sz="2000" b="1"/>
          </a:p>
          <a:p>
            <a:pPr marL="347472" marR="0" lvl="0" indent="-347472" algn="l" rtl="0">
              <a:lnSpc>
                <a:spcPct val="107000"/>
              </a:lnSpc>
              <a:spcBef>
                <a:spcPts val="0"/>
              </a:spcBef>
              <a:spcAft>
                <a:spcPts val="0"/>
              </a:spcAft>
              <a:buSzPts val="2500"/>
              <a:buFont typeface="Noto Sans Symbols"/>
              <a:buChar char="▪"/>
            </a:pPr>
            <a:r>
              <a:rPr lang="en-US" sz="2000" b="1"/>
              <a:t>It’s a determination of whether you have sufficient funds reserved to provide the required and coordination activities to then carry out one or more of the authorized activities.</a:t>
            </a:r>
            <a:endParaRPr/>
          </a:p>
          <a:p>
            <a:pPr marL="347472" lvl="0" indent="-204597" algn="l" rtl="0">
              <a:lnSpc>
                <a:spcPct val="108000"/>
              </a:lnSpc>
              <a:spcBef>
                <a:spcPts val="1200"/>
              </a:spcBef>
              <a:spcAft>
                <a:spcPts val="0"/>
              </a:spcAft>
              <a:buClr>
                <a:schemeClr val="dk2"/>
              </a:buClr>
              <a:buSzPts val="2250"/>
              <a:buNone/>
            </a:pPr>
            <a:endParaRPr sz="1800" b="1"/>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6">
            <a:extLst>
              <a:ext uri="{C183D7F6-B498-43B3-948B-1728B52AA6E4}">
                <adec:decorative xmlns:adec="http://schemas.microsoft.com/office/drawing/2017/decorative" val="1"/>
              </a:ext>
            </a:extLst>
          </p:cNvPr>
          <p:cNvSpPr/>
          <p:nvPr/>
        </p:nvSpPr>
        <p:spPr>
          <a:xfrm>
            <a:off x="731520" y="1716066"/>
            <a:ext cx="4955296" cy="4212502"/>
          </a:xfrm>
          <a:prstGeom prst="rect">
            <a:avLst/>
          </a:prstGeom>
          <a:solidFill>
            <a:srgbClr val="BFBFBF">
              <a:alpha val="2862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09" name="Google Shape;309;p16">
            <a:extLst>
              <a:ext uri="{C183D7F6-B498-43B3-948B-1728B52AA6E4}">
                <adec:decorative xmlns:adec="http://schemas.microsoft.com/office/drawing/2017/decorative" val="1"/>
              </a:ext>
            </a:extLst>
          </p:cNvPr>
          <p:cNvSpPr/>
          <p:nvPr/>
        </p:nvSpPr>
        <p:spPr>
          <a:xfrm>
            <a:off x="6230447" y="1716066"/>
            <a:ext cx="4955296" cy="4212502"/>
          </a:xfrm>
          <a:prstGeom prst="rect">
            <a:avLst/>
          </a:prstGeom>
          <a:solidFill>
            <a:srgbClr val="BDD6EE">
              <a:alpha val="2862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10" name="Google Shape;310;p16"/>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p>
            <a:pPr marL="0" lvl="0" indent="0" algn="l" rtl="0">
              <a:lnSpc>
                <a:spcPct val="102000"/>
              </a:lnSpc>
              <a:spcBef>
                <a:spcPts val="0"/>
              </a:spcBef>
              <a:spcAft>
                <a:spcPts val="0"/>
              </a:spcAft>
              <a:buClr>
                <a:schemeClr val="dk1"/>
              </a:buClr>
              <a:buSzPts val="4800"/>
              <a:buFont typeface="Open Sans"/>
              <a:buNone/>
            </a:pPr>
            <a:r>
              <a:rPr lang="en-US" sz="4800"/>
              <a:t>Strategies </a:t>
            </a:r>
            <a:endParaRPr/>
          </a:p>
        </p:txBody>
      </p:sp>
      <p:sp>
        <p:nvSpPr>
          <p:cNvPr id="311" name="Google Shape;311;p16"/>
          <p:cNvSpPr txBox="1">
            <a:spLocks noGrp="1"/>
          </p:cNvSpPr>
          <p:nvPr>
            <p:ph type="body" idx="1"/>
          </p:nvPr>
        </p:nvSpPr>
        <p:spPr>
          <a:xfrm>
            <a:off x="731520" y="1816274"/>
            <a:ext cx="4817510" cy="4212502"/>
          </a:xfrm>
          <a:prstGeom prst="rect">
            <a:avLst/>
          </a:prstGeom>
          <a:noFill/>
          <a:ln>
            <a:noFill/>
          </a:ln>
        </p:spPr>
        <p:txBody>
          <a:bodyPr spcFirstLastPara="1" wrap="square" lIns="91425" tIns="45700" rIns="91425" bIns="45700" anchor="t" anchorCtr="0">
            <a:normAutofit lnSpcReduction="10000"/>
          </a:bodyPr>
          <a:lstStyle/>
          <a:p>
            <a:pPr marL="347472" marR="0" lvl="0" indent="-347472" algn="l" rtl="0">
              <a:lnSpc>
                <a:spcPct val="120000"/>
              </a:lnSpc>
              <a:spcBef>
                <a:spcPts val="0"/>
              </a:spcBef>
              <a:spcAft>
                <a:spcPts val="0"/>
              </a:spcAft>
              <a:buSzPts val="2250"/>
              <a:buFont typeface="Noto Sans Symbols"/>
              <a:buChar char="▪"/>
            </a:pPr>
            <a:r>
              <a:rPr lang="en-US" sz="1800">
                <a:solidFill>
                  <a:srgbClr val="000000"/>
                </a:solidFill>
              </a:rPr>
              <a:t>Accurate reporting: Pre-ETS services provided in a group setting </a:t>
            </a:r>
            <a:r>
              <a:rPr lang="en-US" sz="1800" b="1">
                <a:solidFill>
                  <a:srgbClr val="000000"/>
                </a:solidFill>
              </a:rPr>
              <a:t>is not </a:t>
            </a:r>
            <a:r>
              <a:rPr lang="en-US" sz="1800">
                <a:solidFill>
                  <a:srgbClr val="000000"/>
                </a:solidFill>
              </a:rPr>
              <a:t>the Transition “Services to Groups” authority </a:t>
            </a:r>
            <a:endParaRPr sz="1800"/>
          </a:p>
          <a:p>
            <a:pPr marL="347472" marR="0" lvl="0" indent="-347472" algn="l" rtl="0">
              <a:lnSpc>
                <a:spcPct val="120000"/>
              </a:lnSpc>
              <a:spcBef>
                <a:spcPts val="0"/>
              </a:spcBef>
              <a:spcAft>
                <a:spcPts val="0"/>
              </a:spcAft>
              <a:buSzPts val="2250"/>
              <a:buFont typeface="Noto Sans Symbols"/>
              <a:buChar char="▪"/>
            </a:pPr>
            <a:r>
              <a:rPr lang="en-US" sz="1800" b="1">
                <a:solidFill>
                  <a:srgbClr val="000000"/>
                </a:solidFill>
              </a:rPr>
              <a:t>Allocate staff time </a:t>
            </a:r>
            <a:r>
              <a:rPr lang="en-US" sz="1800">
                <a:solidFill>
                  <a:srgbClr val="000000"/>
                </a:solidFill>
              </a:rPr>
              <a:t>spent providing or arranging for the provision of Pre-ETS required activities and the coordination activities (as well as authorized activities when appropriate)</a:t>
            </a:r>
            <a:endParaRPr sz="1800"/>
          </a:p>
          <a:p>
            <a:pPr marL="347472" marR="0" lvl="0" indent="-347472" algn="l" rtl="0">
              <a:lnSpc>
                <a:spcPct val="120000"/>
              </a:lnSpc>
              <a:spcBef>
                <a:spcPts val="0"/>
              </a:spcBef>
              <a:spcAft>
                <a:spcPts val="0"/>
              </a:spcAft>
              <a:buSzPts val="2250"/>
              <a:buFont typeface="Noto Sans Symbols"/>
              <a:buChar char="▪"/>
            </a:pPr>
            <a:r>
              <a:rPr lang="en-US" sz="1800">
                <a:solidFill>
                  <a:srgbClr val="000000"/>
                </a:solidFill>
              </a:rPr>
              <a:t>For eligible students with disabilities, </a:t>
            </a:r>
            <a:r>
              <a:rPr lang="en-US" sz="1800" b="1">
                <a:solidFill>
                  <a:srgbClr val="000000"/>
                </a:solidFill>
              </a:rPr>
              <a:t>allocate costs </a:t>
            </a:r>
            <a:r>
              <a:rPr lang="en-US" sz="1800">
                <a:solidFill>
                  <a:srgbClr val="000000"/>
                </a:solidFill>
              </a:rPr>
              <a:t>of additional VR services provided in accordance with the Notice of Interpretation (NOI)</a:t>
            </a:r>
            <a:endParaRPr sz="1800"/>
          </a:p>
          <a:p>
            <a:pPr marL="347472" lvl="0" indent="-156972" algn="l" rtl="0">
              <a:lnSpc>
                <a:spcPct val="108000"/>
              </a:lnSpc>
              <a:spcBef>
                <a:spcPts val="1200"/>
              </a:spcBef>
              <a:spcAft>
                <a:spcPts val="0"/>
              </a:spcAft>
              <a:buClr>
                <a:srgbClr val="214D8D"/>
              </a:buClr>
              <a:buSzPts val="3000"/>
              <a:buNone/>
            </a:pPr>
            <a:endParaRPr/>
          </a:p>
        </p:txBody>
      </p:sp>
      <p:sp>
        <p:nvSpPr>
          <p:cNvPr id="312" name="Google Shape;312;p16"/>
          <p:cNvSpPr txBox="1"/>
          <p:nvPr/>
        </p:nvSpPr>
        <p:spPr>
          <a:xfrm>
            <a:off x="6230447" y="1816274"/>
            <a:ext cx="4817510" cy="3981625"/>
          </a:xfrm>
          <a:prstGeom prst="rect">
            <a:avLst/>
          </a:prstGeom>
          <a:noFill/>
          <a:ln>
            <a:noFill/>
          </a:ln>
        </p:spPr>
        <p:txBody>
          <a:bodyPr spcFirstLastPara="1" wrap="square" lIns="91425" tIns="45700" rIns="91425" bIns="45700" anchor="t" anchorCtr="0">
            <a:normAutofit/>
          </a:bodyPr>
          <a:lstStyle/>
          <a:p>
            <a:pPr marL="347472" marR="0" lvl="0" indent="-347472" algn="l" rtl="0">
              <a:lnSpc>
                <a:spcPct val="135000"/>
              </a:lnSpc>
              <a:spcBef>
                <a:spcPts val="0"/>
              </a:spcBef>
              <a:spcAft>
                <a:spcPts val="0"/>
              </a:spcAft>
              <a:buClr>
                <a:srgbClr val="214D8D"/>
              </a:buClr>
              <a:buSzPts val="2250"/>
              <a:buFont typeface="Noto Sans Symbols"/>
              <a:buChar char="▪"/>
            </a:pPr>
            <a:r>
              <a:rPr lang="en-US" sz="1800" b="1">
                <a:solidFill>
                  <a:srgbClr val="000000"/>
                </a:solidFill>
                <a:latin typeface="Open Sans"/>
                <a:ea typeface="Open Sans"/>
                <a:cs typeface="Open Sans"/>
                <a:sym typeface="Open Sans"/>
              </a:rPr>
              <a:t>Move to authorized activities </a:t>
            </a:r>
            <a:r>
              <a:rPr lang="en-US" sz="1800" b="0">
                <a:solidFill>
                  <a:srgbClr val="000000"/>
                </a:solidFill>
                <a:latin typeface="Open Sans"/>
                <a:ea typeface="Open Sans"/>
                <a:cs typeface="Open Sans"/>
                <a:sym typeface="Open Sans"/>
              </a:rPr>
              <a:t>as soon as possible</a:t>
            </a:r>
            <a:endParaRPr sz="1800" b="0">
              <a:solidFill>
                <a:schemeClr val="dk1"/>
              </a:solidFill>
              <a:latin typeface="Open Sans"/>
              <a:ea typeface="Open Sans"/>
              <a:cs typeface="Open Sans"/>
              <a:sym typeface="Open Sans"/>
            </a:endParaRPr>
          </a:p>
          <a:p>
            <a:pPr marL="347472" marR="0" lvl="0" indent="-347472" algn="l" rtl="0">
              <a:lnSpc>
                <a:spcPct val="135000"/>
              </a:lnSpc>
              <a:spcBef>
                <a:spcPts val="0"/>
              </a:spcBef>
              <a:spcAft>
                <a:spcPts val="0"/>
              </a:spcAft>
              <a:buClr>
                <a:srgbClr val="214D8D"/>
              </a:buClr>
              <a:buSzPts val="2250"/>
              <a:buFont typeface="Noto Sans Symbols"/>
              <a:buChar char="▪"/>
            </a:pPr>
            <a:r>
              <a:rPr lang="en-US" sz="1800" b="0">
                <a:solidFill>
                  <a:srgbClr val="000000"/>
                </a:solidFill>
                <a:latin typeface="Open Sans"/>
                <a:ea typeface="Open Sans"/>
                <a:cs typeface="Open Sans"/>
                <a:sym typeface="Open Sans"/>
              </a:rPr>
              <a:t>Review your Pre-ETS expenditures </a:t>
            </a:r>
            <a:r>
              <a:rPr lang="en-US" sz="1800" b="1">
                <a:solidFill>
                  <a:srgbClr val="000000"/>
                </a:solidFill>
                <a:latin typeface="Open Sans"/>
                <a:ea typeface="Open Sans"/>
                <a:cs typeface="Open Sans"/>
                <a:sym typeface="Open Sans"/>
              </a:rPr>
              <a:t>on a regular basis</a:t>
            </a:r>
            <a:r>
              <a:rPr lang="en-US" sz="1800" b="0">
                <a:solidFill>
                  <a:srgbClr val="000000"/>
                </a:solidFill>
                <a:latin typeface="Open Sans"/>
                <a:ea typeface="Open Sans"/>
                <a:cs typeface="Open Sans"/>
                <a:sym typeface="Open Sans"/>
              </a:rPr>
              <a:t> and revise your strategy accordingly</a:t>
            </a:r>
            <a:endParaRPr sz="1800" b="0">
              <a:solidFill>
                <a:schemeClr val="dk1"/>
              </a:solidFill>
              <a:latin typeface="Open Sans"/>
              <a:ea typeface="Open Sans"/>
              <a:cs typeface="Open Sans"/>
              <a:sym typeface="Open Sans"/>
            </a:endParaRPr>
          </a:p>
          <a:p>
            <a:pPr marL="347472" marR="0" lvl="0" indent="-347472" algn="l" rtl="0">
              <a:lnSpc>
                <a:spcPct val="135000"/>
              </a:lnSpc>
              <a:spcBef>
                <a:spcPts val="0"/>
              </a:spcBef>
              <a:spcAft>
                <a:spcPts val="0"/>
              </a:spcAft>
              <a:buClr>
                <a:srgbClr val="214D8D"/>
              </a:buClr>
              <a:buSzPts val="2250"/>
              <a:buFont typeface="Noto Sans Symbols"/>
              <a:buChar char="▪"/>
            </a:pPr>
            <a:r>
              <a:rPr lang="en-US" sz="1800" b="1">
                <a:solidFill>
                  <a:srgbClr val="000000"/>
                </a:solidFill>
                <a:latin typeface="Open Sans"/>
                <a:ea typeface="Open Sans"/>
                <a:cs typeface="Open Sans"/>
                <a:sym typeface="Open Sans"/>
              </a:rPr>
              <a:t>Solicit feedback </a:t>
            </a:r>
            <a:r>
              <a:rPr lang="en-US" sz="1800" b="0">
                <a:solidFill>
                  <a:srgbClr val="000000"/>
                </a:solidFill>
                <a:latin typeface="Open Sans"/>
                <a:ea typeface="Open Sans"/>
                <a:cs typeface="Open Sans"/>
                <a:sym typeface="Open Sans"/>
              </a:rPr>
              <a:t>from stakeholders </a:t>
            </a:r>
            <a:endParaRPr sz="1800" b="0">
              <a:solidFill>
                <a:schemeClr val="dk1"/>
              </a:solidFill>
              <a:latin typeface="Open Sans"/>
              <a:ea typeface="Open Sans"/>
              <a:cs typeface="Open Sans"/>
              <a:sym typeface="Open Sans"/>
            </a:endParaRPr>
          </a:p>
          <a:p>
            <a:pPr marL="347472" marR="0" lvl="0" indent="-347472" algn="l" rtl="0">
              <a:lnSpc>
                <a:spcPct val="135000"/>
              </a:lnSpc>
              <a:spcBef>
                <a:spcPts val="0"/>
              </a:spcBef>
              <a:spcAft>
                <a:spcPts val="0"/>
              </a:spcAft>
              <a:buClr>
                <a:srgbClr val="214D8D"/>
              </a:buClr>
              <a:buSzPts val="2250"/>
              <a:buFont typeface="Noto Sans Symbols"/>
              <a:buChar char="▪"/>
            </a:pPr>
            <a:r>
              <a:rPr lang="en-US" sz="1800" b="0">
                <a:solidFill>
                  <a:srgbClr val="000000"/>
                </a:solidFill>
                <a:latin typeface="Open Sans"/>
                <a:ea typeface="Open Sans"/>
                <a:cs typeface="Open Sans"/>
                <a:sym typeface="Open Sans"/>
              </a:rPr>
              <a:t>Including students and families </a:t>
            </a:r>
            <a:endParaRPr sz="1800" b="0">
              <a:solidFill>
                <a:schemeClr val="dk1"/>
              </a:solidFill>
              <a:latin typeface="Open Sans"/>
              <a:ea typeface="Open Sans"/>
              <a:cs typeface="Open Sans"/>
              <a:sym typeface="Open Sans"/>
            </a:endParaRPr>
          </a:p>
          <a:p>
            <a:pPr marL="347472" marR="0" lvl="0" indent="-347472" algn="l" rtl="0">
              <a:lnSpc>
                <a:spcPct val="135000"/>
              </a:lnSpc>
              <a:spcBef>
                <a:spcPts val="0"/>
              </a:spcBef>
              <a:spcAft>
                <a:spcPts val="0"/>
              </a:spcAft>
              <a:buClr>
                <a:srgbClr val="214D8D"/>
              </a:buClr>
              <a:buSzPts val="2250"/>
              <a:buFont typeface="Noto Sans Symbols"/>
              <a:buChar char="▪"/>
            </a:pPr>
            <a:r>
              <a:rPr lang="en-US" sz="1800" b="1">
                <a:solidFill>
                  <a:srgbClr val="000000"/>
                </a:solidFill>
                <a:latin typeface="Open Sans"/>
                <a:ea typeface="Open Sans"/>
                <a:cs typeface="Open Sans"/>
                <a:sym typeface="Open Sans"/>
              </a:rPr>
              <a:t>Review your rates for services</a:t>
            </a:r>
            <a:r>
              <a:rPr lang="en-US" sz="1800" b="0">
                <a:solidFill>
                  <a:srgbClr val="000000"/>
                </a:solidFill>
                <a:latin typeface="Open Sans"/>
                <a:ea typeface="Open Sans"/>
                <a:cs typeface="Open Sans"/>
                <a:sym typeface="Open Sans"/>
              </a:rPr>
              <a:t>, including pre-employment transition services and revise accordingly.</a:t>
            </a:r>
            <a:endParaRPr sz="1800" b="0">
              <a:solidFill>
                <a:schemeClr val="dk1"/>
              </a:solidFill>
              <a:latin typeface="Open Sans"/>
              <a:ea typeface="Open Sans"/>
              <a:cs typeface="Open Sans"/>
              <a:sym typeface="Open Sans"/>
            </a:endParaRPr>
          </a:p>
          <a:p>
            <a:pPr marL="347472" marR="0" lvl="0" indent="-156972" algn="l" rtl="0">
              <a:lnSpc>
                <a:spcPct val="135000"/>
              </a:lnSpc>
              <a:spcBef>
                <a:spcPts val="1800"/>
              </a:spcBef>
              <a:spcAft>
                <a:spcPts val="0"/>
              </a:spcAft>
              <a:buClr>
                <a:srgbClr val="214D8D"/>
              </a:buClr>
              <a:buSzPts val="3000"/>
              <a:buFont typeface="Arial"/>
              <a:buNone/>
            </a:pPr>
            <a:endParaRPr sz="2400" b="0">
              <a:solidFill>
                <a:schemeClr val="dk1"/>
              </a:solidFill>
              <a:latin typeface="Open Sans"/>
              <a:ea typeface="Open Sans"/>
              <a:cs typeface="Open Sans"/>
              <a:sym typeface="Open Sans"/>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9" name="Google Shape;319;p17"/>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US"/>
              <a:t>Data should be Driving Planning and the Strategies You Implement</a:t>
            </a:r>
            <a:endParaRPr/>
          </a:p>
        </p:txBody>
      </p:sp>
      <p:sp>
        <p:nvSpPr>
          <p:cNvPr id="320" name="Google Shape;320;p17"/>
          <p:cNvSpPr txBox="1">
            <a:spLocks noGrp="1"/>
          </p:cNvSpPr>
          <p:nvPr>
            <p:ph type="body" idx="1"/>
          </p:nvPr>
        </p:nvSpPr>
        <p:spPr>
          <a:xfrm>
            <a:off x="731520" y="1789353"/>
            <a:ext cx="8218516" cy="4063473"/>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07000"/>
              </a:lnSpc>
              <a:spcBef>
                <a:spcPts val="0"/>
              </a:spcBef>
              <a:spcAft>
                <a:spcPts val="0"/>
              </a:spcAft>
              <a:buSzPct val="125000"/>
              <a:buNone/>
            </a:pPr>
            <a:r>
              <a:rPr lang="en-US" sz="2000" b="1" dirty="0">
                <a:solidFill>
                  <a:schemeClr val="bg2">
                    <a:lumMod val="50000"/>
                  </a:schemeClr>
                </a:solidFill>
              </a:rPr>
              <a:t>Analyze your Fiscal and Programmatic data to determine: </a:t>
            </a:r>
            <a:endParaRPr dirty="0">
              <a:solidFill>
                <a:schemeClr val="bg2">
                  <a:lumMod val="50000"/>
                </a:schemeClr>
              </a:solidFill>
            </a:endParaRPr>
          </a:p>
          <a:p>
            <a:pPr marL="0" marR="0" lvl="0" indent="0" algn="l" rtl="0">
              <a:lnSpc>
                <a:spcPct val="107000"/>
              </a:lnSpc>
              <a:spcBef>
                <a:spcPts val="0"/>
              </a:spcBef>
              <a:spcAft>
                <a:spcPts val="0"/>
              </a:spcAft>
              <a:buSzPct val="125000"/>
              <a:buNone/>
            </a:pPr>
            <a:endParaRPr sz="2000" dirty="0">
              <a:solidFill>
                <a:schemeClr val="bg2">
                  <a:lumMod val="50000"/>
                </a:schemeClr>
              </a:solidFill>
            </a:endParaRPr>
          </a:p>
          <a:p>
            <a:pPr marL="800100" marR="0" lvl="1" indent="-342900" algn="l" rtl="0">
              <a:lnSpc>
                <a:spcPct val="107000"/>
              </a:lnSpc>
              <a:spcBef>
                <a:spcPts val="0"/>
              </a:spcBef>
              <a:spcAft>
                <a:spcPts val="0"/>
              </a:spcAft>
              <a:buClr>
                <a:schemeClr val="bg2"/>
              </a:buClr>
              <a:buSzPct val="100000"/>
              <a:buFont typeface="Arial" panose="020B0604020202020204" pitchFamily="34" charset="0"/>
              <a:buChar char="•"/>
            </a:pPr>
            <a:r>
              <a:rPr lang="en-US" sz="2000" dirty="0">
                <a:solidFill>
                  <a:schemeClr val="bg2">
                    <a:lumMod val="50000"/>
                  </a:schemeClr>
                </a:solidFill>
              </a:rPr>
              <a:t>What services you are providing and what you are spending on them? </a:t>
            </a:r>
            <a:endParaRPr dirty="0">
              <a:solidFill>
                <a:schemeClr val="bg2">
                  <a:lumMod val="50000"/>
                </a:schemeClr>
              </a:solidFill>
            </a:endParaRPr>
          </a:p>
          <a:p>
            <a:pPr marL="800100" marR="0" lvl="1" indent="-342900" algn="l" rtl="0">
              <a:lnSpc>
                <a:spcPct val="107000"/>
              </a:lnSpc>
              <a:spcBef>
                <a:spcPts val="0"/>
              </a:spcBef>
              <a:spcAft>
                <a:spcPts val="0"/>
              </a:spcAft>
              <a:buClr>
                <a:schemeClr val="bg2"/>
              </a:buClr>
              <a:buSzPct val="100000"/>
              <a:buFont typeface="Arial" panose="020B0604020202020204" pitchFamily="34" charset="0"/>
              <a:buChar char="•"/>
            </a:pPr>
            <a:r>
              <a:rPr lang="en-US" sz="2000" dirty="0">
                <a:solidFill>
                  <a:schemeClr val="bg2">
                    <a:lumMod val="50000"/>
                  </a:schemeClr>
                </a:solidFill>
              </a:rPr>
              <a:t>What you are getting for those services? Are they making a difference? </a:t>
            </a:r>
            <a:endParaRPr dirty="0">
              <a:solidFill>
                <a:schemeClr val="bg2">
                  <a:lumMod val="50000"/>
                </a:schemeClr>
              </a:solidFill>
            </a:endParaRPr>
          </a:p>
          <a:p>
            <a:pPr marL="800100" marR="0" lvl="1" indent="-342900" algn="l" rtl="0">
              <a:lnSpc>
                <a:spcPct val="107000"/>
              </a:lnSpc>
              <a:spcBef>
                <a:spcPts val="0"/>
              </a:spcBef>
              <a:spcAft>
                <a:spcPts val="0"/>
              </a:spcAft>
              <a:buClr>
                <a:schemeClr val="bg2"/>
              </a:buClr>
              <a:buSzPct val="100000"/>
              <a:buFont typeface="Arial" panose="020B0604020202020204" pitchFamily="34" charset="0"/>
              <a:buChar char="•"/>
            </a:pPr>
            <a:r>
              <a:rPr lang="en-US" sz="2000" dirty="0">
                <a:solidFill>
                  <a:schemeClr val="bg2">
                    <a:lumMod val="50000"/>
                  </a:schemeClr>
                </a:solidFill>
              </a:rPr>
              <a:t>Who is not getting served?</a:t>
            </a:r>
            <a:endParaRPr dirty="0">
              <a:solidFill>
                <a:schemeClr val="bg2">
                  <a:lumMod val="50000"/>
                </a:schemeClr>
              </a:solidFill>
            </a:endParaRPr>
          </a:p>
          <a:p>
            <a:pPr marL="457200" marR="0" lvl="1" indent="0" algn="l" rtl="0">
              <a:lnSpc>
                <a:spcPct val="107000"/>
              </a:lnSpc>
              <a:spcBef>
                <a:spcPts val="0"/>
              </a:spcBef>
              <a:spcAft>
                <a:spcPts val="0"/>
              </a:spcAft>
              <a:buSzPct val="80000"/>
              <a:buNone/>
            </a:pPr>
            <a:endParaRPr sz="2000" dirty="0">
              <a:solidFill>
                <a:schemeClr val="bg2">
                  <a:lumMod val="50000"/>
                </a:schemeClr>
              </a:solidFill>
            </a:endParaRPr>
          </a:p>
          <a:p>
            <a:pPr marL="0" marR="0" lvl="0" indent="0" algn="l" rtl="0">
              <a:lnSpc>
                <a:spcPct val="107000"/>
              </a:lnSpc>
              <a:spcBef>
                <a:spcPts val="0"/>
              </a:spcBef>
              <a:spcAft>
                <a:spcPts val="0"/>
              </a:spcAft>
              <a:buSzPct val="125000"/>
              <a:buNone/>
            </a:pPr>
            <a:r>
              <a:rPr lang="en-US" sz="2000" b="1" dirty="0">
                <a:solidFill>
                  <a:schemeClr val="bg2">
                    <a:lumMod val="50000"/>
                  </a:schemeClr>
                </a:solidFill>
              </a:rPr>
              <a:t>What is not getting provided? </a:t>
            </a:r>
            <a:endParaRPr dirty="0">
              <a:solidFill>
                <a:schemeClr val="bg2">
                  <a:lumMod val="50000"/>
                </a:schemeClr>
              </a:solidFill>
            </a:endParaRPr>
          </a:p>
          <a:p>
            <a:pPr marL="0" marR="0" lvl="0" indent="0" algn="l" rtl="0">
              <a:lnSpc>
                <a:spcPct val="107000"/>
              </a:lnSpc>
              <a:spcBef>
                <a:spcPts val="0"/>
              </a:spcBef>
              <a:spcAft>
                <a:spcPts val="0"/>
              </a:spcAft>
              <a:buSzPct val="125000"/>
              <a:buNone/>
            </a:pPr>
            <a:endParaRPr sz="2000" dirty="0">
              <a:solidFill>
                <a:schemeClr val="bg2">
                  <a:lumMod val="50000"/>
                </a:schemeClr>
              </a:solidFill>
            </a:endParaRPr>
          </a:p>
          <a:p>
            <a:pPr marL="800100" marR="0" lvl="1" indent="-342900" algn="l" rtl="0">
              <a:lnSpc>
                <a:spcPct val="107000"/>
              </a:lnSpc>
              <a:spcBef>
                <a:spcPts val="0"/>
              </a:spcBef>
              <a:spcAft>
                <a:spcPts val="0"/>
              </a:spcAft>
              <a:buClr>
                <a:schemeClr val="bg2"/>
              </a:buClr>
              <a:buSzPct val="100000"/>
              <a:buFont typeface="Arial" panose="020B0604020202020204" pitchFamily="34" charset="0"/>
              <a:buChar char="•"/>
            </a:pPr>
            <a:r>
              <a:rPr lang="en-US" sz="2000" dirty="0">
                <a:solidFill>
                  <a:schemeClr val="bg2">
                    <a:lumMod val="50000"/>
                  </a:schemeClr>
                </a:solidFill>
              </a:rPr>
              <a:t>Validate the quality of the data you are using to make decisions.</a:t>
            </a:r>
            <a:endParaRPr dirty="0">
              <a:solidFill>
                <a:schemeClr val="bg2">
                  <a:lumMod val="50000"/>
                </a:schemeClr>
              </a:solidFill>
            </a:endParaRPr>
          </a:p>
          <a:p>
            <a:pPr marL="457200" marR="0" lvl="1" indent="0" algn="l" rtl="0">
              <a:lnSpc>
                <a:spcPct val="107000"/>
              </a:lnSpc>
              <a:spcBef>
                <a:spcPts val="0"/>
              </a:spcBef>
              <a:spcAft>
                <a:spcPts val="0"/>
              </a:spcAft>
              <a:buSzPct val="80000"/>
              <a:buNone/>
            </a:pPr>
            <a:endParaRPr sz="2000" dirty="0">
              <a:solidFill>
                <a:schemeClr val="bg2">
                  <a:lumMod val="50000"/>
                </a:schemeClr>
              </a:solidFill>
            </a:endParaRPr>
          </a:p>
          <a:p>
            <a:pPr marL="0" marR="0" lvl="0" indent="0" algn="l" rtl="0">
              <a:lnSpc>
                <a:spcPct val="107000"/>
              </a:lnSpc>
              <a:spcBef>
                <a:spcPts val="0"/>
              </a:spcBef>
              <a:spcAft>
                <a:spcPts val="0"/>
              </a:spcAft>
              <a:buSzPct val="125000"/>
              <a:buNone/>
            </a:pPr>
            <a:r>
              <a:rPr lang="en-US" sz="2000" b="1" dirty="0">
                <a:solidFill>
                  <a:schemeClr val="bg2">
                    <a:lumMod val="50000"/>
                  </a:schemeClr>
                </a:solidFill>
              </a:rPr>
              <a:t>The world is constantly changing and evolving - is your program?</a:t>
            </a:r>
            <a:endParaRPr dirty="0">
              <a:solidFill>
                <a:schemeClr val="bg2">
                  <a:lumMod val="50000"/>
                </a:schemeClr>
              </a:solidFill>
            </a:endParaRPr>
          </a:p>
          <a:p>
            <a:pPr marL="347472" lvl="0" indent="-215312" algn="l" rtl="0">
              <a:lnSpc>
                <a:spcPct val="108000"/>
              </a:lnSpc>
              <a:spcBef>
                <a:spcPts val="1800"/>
              </a:spcBef>
              <a:spcAft>
                <a:spcPts val="0"/>
              </a:spcAft>
              <a:buClr>
                <a:srgbClr val="6C4C25"/>
              </a:buClr>
              <a:buSzPct val="125000"/>
              <a:buNone/>
            </a:pPr>
            <a:endParaRPr sz="1800" dirty="0">
              <a:solidFill>
                <a:schemeClr val="bg2">
                  <a:lumMod val="50000"/>
                </a:schemeClr>
              </a:solidFill>
            </a:endParaRPr>
          </a:p>
        </p:txBody>
      </p:sp>
      <p:pic>
        <p:nvPicPr>
          <p:cNvPr id="321" name="Google Shape;321;p1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4508388">
            <a:off x="8546088" y="2435545"/>
            <a:ext cx="4826297" cy="3556128"/>
          </a:xfrm>
          <a:prstGeom prst="rect">
            <a:avLst/>
          </a:prstGeom>
          <a:noFill/>
          <a:ln>
            <a:noFill/>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1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405744" y="4322618"/>
            <a:ext cx="4039979" cy="2766002"/>
          </a:xfrm>
          <a:prstGeom prst="rect">
            <a:avLst/>
          </a:prstGeom>
          <a:noFill/>
          <a:ln>
            <a:noFill/>
          </a:ln>
        </p:spPr>
      </p:pic>
      <p:sp>
        <p:nvSpPr>
          <p:cNvPr id="327" name="Google Shape;327;p18"/>
          <p:cNvSpPr txBox="1">
            <a:spLocks noGrp="1"/>
          </p:cNvSpPr>
          <p:nvPr>
            <p:ph type="title"/>
          </p:nvPr>
        </p:nvSpPr>
        <p:spPr>
          <a:xfrm>
            <a:off x="731520" y="365761"/>
            <a:ext cx="10757328" cy="881148"/>
          </a:xfrm>
          <a:prstGeom prst="rect">
            <a:avLst/>
          </a:prstGeom>
          <a:noFill/>
          <a:ln>
            <a:noFill/>
          </a:ln>
        </p:spPr>
        <p:txBody>
          <a:bodyPr spcFirstLastPara="1" wrap="square" lIns="91425" tIns="45700" rIns="91425" bIns="45700" anchor="b" anchorCtr="0">
            <a:normAutofit/>
          </a:bodyPr>
          <a:lstStyle/>
          <a:p>
            <a:pPr marL="0" lvl="0" indent="0" algn="l" rtl="0">
              <a:lnSpc>
                <a:spcPct val="102000"/>
              </a:lnSpc>
              <a:spcBef>
                <a:spcPts val="0"/>
              </a:spcBef>
              <a:spcAft>
                <a:spcPts val="0"/>
              </a:spcAft>
              <a:buClr>
                <a:schemeClr val="dk1"/>
              </a:buClr>
              <a:buSzPts val="4800"/>
              <a:buFont typeface="Open Sans"/>
              <a:buNone/>
            </a:pPr>
            <a:r>
              <a:rPr lang="en-US" sz="4800" dirty="0"/>
              <a:t>Resources</a:t>
            </a:r>
            <a:endParaRPr dirty="0"/>
          </a:p>
        </p:txBody>
      </p:sp>
      <p:sp>
        <p:nvSpPr>
          <p:cNvPr id="328" name="Google Shape;328;p18"/>
          <p:cNvSpPr txBox="1">
            <a:spLocks noGrp="1"/>
          </p:cNvSpPr>
          <p:nvPr>
            <p:ph type="body" idx="1"/>
          </p:nvPr>
        </p:nvSpPr>
        <p:spPr>
          <a:xfrm>
            <a:off x="858825" y="1356636"/>
            <a:ext cx="10757328" cy="4526928"/>
          </a:xfrm>
          <a:prstGeom prst="rect">
            <a:avLst/>
          </a:prstGeom>
          <a:noFill/>
          <a:ln>
            <a:noFill/>
          </a:ln>
        </p:spPr>
        <p:txBody>
          <a:bodyPr spcFirstLastPara="1" wrap="square" lIns="91425" tIns="45700" rIns="91425" bIns="45700" anchor="t" anchorCtr="0">
            <a:normAutofit/>
          </a:bodyPr>
          <a:lstStyle/>
          <a:p>
            <a:pPr marR="0" lvl="0" indent="-457200" algn="l" rtl="0">
              <a:lnSpc>
                <a:spcPct val="130000"/>
              </a:lnSpc>
              <a:spcBef>
                <a:spcPts val="0"/>
              </a:spcBef>
              <a:spcAft>
                <a:spcPts val="0"/>
              </a:spcAft>
              <a:buSzPct val="125000"/>
              <a:buFont typeface="Arial" panose="020B0604020202020204" pitchFamily="34" charset="0"/>
              <a:buChar char="•"/>
            </a:pPr>
            <a:r>
              <a:rPr lang="en-US" sz="2200" b="1" u="sng" dirty="0">
                <a:solidFill>
                  <a:schemeClr val="accent4">
                    <a:lumMod val="50000"/>
                  </a:schemeClr>
                </a:solidFill>
                <a:hlinkClick r:id="rId5">
                  <a:extLst>
                    <a:ext uri="{A12FA001-AC4F-418D-AE19-62706E023703}">
                      <ahyp:hlinkClr xmlns:ahyp="http://schemas.microsoft.com/office/drawing/2018/hyperlinkcolor" val="tx"/>
                    </a:ext>
                  </a:extLst>
                </a:hlinkClick>
              </a:rPr>
              <a:t>Reserve Set-Aside Determination </a:t>
            </a:r>
            <a:endParaRPr sz="2200" b="1" dirty="0">
              <a:solidFill>
                <a:schemeClr val="accent4">
                  <a:lumMod val="50000"/>
                </a:schemeClr>
              </a:solidFill>
            </a:endParaRPr>
          </a:p>
          <a:p>
            <a:pPr marR="0" lvl="0" indent="-457200" algn="l" rtl="0">
              <a:lnSpc>
                <a:spcPct val="130000"/>
              </a:lnSpc>
              <a:spcBef>
                <a:spcPts val="0"/>
              </a:spcBef>
              <a:spcAft>
                <a:spcPts val="0"/>
              </a:spcAft>
              <a:buSzPct val="125000"/>
              <a:buFont typeface="Arial" panose="020B0604020202020204" pitchFamily="34" charset="0"/>
              <a:buChar char="•"/>
            </a:pPr>
            <a:r>
              <a:rPr lang="en-US" sz="2200" b="1" u="sng" dirty="0">
                <a:solidFill>
                  <a:schemeClr val="accent4">
                    <a:lumMod val="50000"/>
                  </a:schemeClr>
                </a:solidFill>
                <a:hlinkClick r:id="rId6">
                  <a:extLst>
                    <a:ext uri="{A12FA001-AC4F-418D-AE19-62706E023703}">
                      <ahyp:hlinkClr xmlns:ahyp="http://schemas.microsoft.com/office/drawing/2018/hyperlinkcolor" val="tx"/>
                    </a:ext>
                  </a:extLst>
                </a:hlinkClick>
              </a:rPr>
              <a:t>Pre-employment transition services strategic planning guide</a:t>
            </a:r>
            <a:endParaRPr sz="2200" b="1" dirty="0">
              <a:solidFill>
                <a:schemeClr val="accent4">
                  <a:lumMod val="50000"/>
                </a:schemeClr>
              </a:solidFill>
            </a:endParaRPr>
          </a:p>
          <a:p>
            <a:pPr marR="0" lvl="0" indent="-457200" algn="l" rtl="0">
              <a:lnSpc>
                <a:spcPct val="130000"/>
              </a:lnSpc>
              <a:spcBef>
                <a:spcPts val="0"/>
              </a:spcBef>
              <a:spcAft>
                <a:spcPts val="0"/>
              </a:spcAft>
              <a:buSzPct val="125000"/>
              <a:buFont typeface="Arial" panose="020B0604020202020204" pitchFamily="34" charset="0"/>
              <a:buChar char="•"/>
            </a:pPr>
            <a:r>
              <a:rPr lang="en-US" sz="2200" b="1" u="sng" dirty="0">
                <a:solidFill>
                  <a:schemeClr val="accent4">
                    <a:lumMod val="50000"/>
                  </a:schemeClr>
                </a:solidFill>
                <a:hlinkClick r:id="rId7">
                  <a:extLst>
                    <a:ext uri="{A12FA001-AC4F-418D-AE19-62706E023703}">
                      <ahyp:hlinkClr xmlns:ahyp="http://schemas.microsoft.com/office/drawing/2018/hyperlinkcolor" val="tx"/>
                    </a:ext>
                  </a:extLst>
                </a:hlinkClick>
              </a:rPr>
              <a:t>Time Allocation Guide</a:t>
            </a:r>
            <a:endParaRPr sz="2200" b="1" dirty="0">
              <a:solidFill>
                <a:schemeClr val="accent4">
                  <a:lumMod val="50000"/>
                </a:schemeClr>
              </a:solidFill>
            </a:endParaRPr>
          </a:p>
          <a:p>
            <a:pPr marR="0" lvl="0" indent="-457200" algn="l" rtl="0">
              <a:lnSpc>
                <a:spcPct val="130000"/>
              </a:lnSpc>
              <a:spcBef>
                <a:spcPts val="0"/>
              </a:spcBef>
              <a:spcAft>
                <a:spcPts val="0"/>
              </a:spcAft>
              <a:buSzPct val="125000"/>
              <a:buFont typeface="Arial" panose="020B0604020202020204" pitchFamily="34" charset="0"/>
              <a:buChar char="•"/>
            </a:pPr>
            <a:r>
              <a:rPr lang="en-US" sz="2200" b="1" u="sng" dirty="0">
                <a:solidFill>
                  <a:schemeClr val="accent4">
                    <a:lumMod val="50000"/>
                  </a:schemeClr>
                </a:solidFill>
                <a:hlinkClick r:id="rId8">
                  <a:extLst>
                    <a:ext uri="{A12FA001-AC4F-418D-AE19-62706E023703}">
                      <ahyp:hlinkClr xmlns:ahyp="http://schemas.microsoft.com/office/drawing/2018/hyperlinkcolor" val="tx"/>
                    </a:ext>
                  </a:extLst>
                </a:hlinkClick>
              </a:rPr>
              <a:t>Policy Guide for Pre-employment transition services </a:t>
            </a:r>
            <a:endParaRPr sz="2200" b="1" dirty="0">
              <a:solidFill>
                <a:schemeClr val="accent4">
                  <a:lumMod val="50000"/>
                </a:schemeClr>
              </a:solidFill>
            </a:endParaRPr>
          </a:p>
          <a:p>
            <a:pPr marR="0" lvl="0" indent="-457200" algn="l" rtl="0">
              <a:lnSpc>
                <a:spcPct val="130000"/>
              </a:lnSpc>
              <a:spcBef>
                <a:spcPts val="0"/>
              </a:spcBef>
              <a:spcAft>
                <a:spcPts val="0"/>
              </a:spcAft>
              <a:buSzPct val="125000"/>
              <a:buFont typeface="Arial" panose="020B0604020202020204" pitchFamily="34" charset="0"/>
              <a:buChar char="•"/>
            </a:pPr>
            <a:r>
              <a:rPr lang="en-US" sz="2200" b="1" u="sng" dirty="0">
                <a:solidFill>
                  <a:schemeClr val="accent4">
                    <a:lumMod val="50000"/>
                  </a:schemeClr>
                </a:solidFill>
                <a:hlinkClick r:id="rId9">
                  <a:extLst>
                    <a:ext uri="{A12FA001-AC4F-418D-AE19-62706E023703}">
                      <ahyp:hlinkClr xmlns:ahyp="http://schemas.microsoft.com/office/drawing/2018/hyperlinkcolor" val="tx"/>
                    </a:ext>
                  </a:extLst>
                </a:hlinkClick>
              </a:rPr>
              <a:t>Pre-Employment Transition Services: A Guide for Collaboration Among State Vocational Rehabilitation Agencies and Education Partners</a:t>
            </a:r>
            <a:r>
              <a:rPr lang="en-US" sz="2200" b="1" dirty="0">
                <a:solidFill>
                  <a:schemeClr val="accent4">
                    <a:lumMod val="50000"/>
                  </a:schemeClr>
                </a:solidFill>
              </a:rPr>
              <a:t>  </a:t>
            </a:r>
            <a:endParaRPr sz="2200" b="1" dirty="0">
              <a:solidFill>
                <a:schemeClr val="accent4">
                  <a:lumMod val="50000"/>
                </a:schemeClr>
              </a:solidFill>
            </a:endParaRPr>
          </a:p>
          <a:p>
            <a:pPr marL="504825" lvl="0" indent="-342900" algn="l" rtl="0">
              <a:lnSpc>
                <a:spcPct val="130000"/>
              </a:lnSpc>
              <a:spcBef>
                <a:spcPts val="1800"/>
              </a:spcBef>
              <a:spcAft>
                <a:spcPts val="0"/>
              </a:spcAft>
              <a:buClr>
                <a:srgbClr val="6C4C25"/>
              </a:buClr>
              <a:buSzPct val="125000"/>
              <a:buFont typeface="Arial" panose="020B0604020202020204" pitchFamily="34" charset="0"/>
              <a:buChar char="•"/>
            </a:pPr>
            <a:endParaRPr sz="2200" b="1" dirty="0">
              <a:solidFill>
                <a:schemeClr val="accent4">
                  <a:lumMod val="50000"/>
                </a:schemeClr>
              </a:solidFil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p2"/>
          <p:cNvSpPr txBox="1">
            <a:spLocks noGrp="1"/>
          </p:cNvSpPr>
          <p:nvPr>
            <p:ph type="title"/>
          </p:nvPr>
        </p:nvSpPr>
        <p:spPr>
          <a:xfrm>
            <a:off x="731519" y="365761"/>
            <a:ext cx="10685169" cy="931411"/>
          </a:xfrm>
          <a:prstGeom prst="rect">
            <a:avLst/>
          </a:prstGeom>
          <a:noFill/>
          <a:ln>
            <a:noFill/>
          </a:ln>
        </p:spPr>
        <p:txBody>
          <a:bodyPr spcFirstLastPara="1" wrap="square" lIns="91425" tIns="45700" rIns="91425" bIns="45700" anchor="b" anchorCtr="0">
            <a:noAutofit/>
          </a:bodyPr>
          <a:lstStyle/>
          <a:p>
            <a:pPr marL="0" lvl="0" indent="0" algn="l" rtl="0">
              <a:lnSpc>
                <a:spcPct val="105000"/>
              </a:lnSpc>
              <a:spcBef>
                <a:spcPts val="0"/>
              </a:spcBef>
              <a:spcAft>
                <a:spcPts val="0"/>
              </a:spcAft>
              <a:buClr>
                <a:schemeClr val="dk1"/>
              </a:buClr>
              <a:buSzPts val="4400"/>
              <a:buFont typeface="Open Sans"/>
              <a:buNone/>
            </a:pPr>
            <a:r>
              <a:rPr lang="en-US" sz="4400">
                <a:solidFill>
                  <a:schemeClr val="dk1"/>
                </a:solidFill>
              </a:rPr>
              <a:t>Disclaimer</a:t>
            </a:r>
            <a:endParaRPr/>
          </a:p>
        </p:txBody>
      </p:sp>
      <p:sp>
        <p:nvSpPr>
          <p:cNvPr id="187" name="Google Shape;187;p2"/>
          <p:cNvSpPr txBox="1">
            <a:spLocks noGrp="1"/>
          </p:cNvSpPr>
          <p:nvPr>
            <p:ph type="body" idx="1"/>
          </p:nvPr>
        </p:nvSpPr>
        <p:spPr>
          <a:xfrm>
            <a:off x="731520" y="1509823"/>
            <a:ext cx="10507094" cy="4982416"/>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3500"/>
              <a:buNone/>
            </a:pPr>
            <a:r>
              <a:rPr lang="en-US" dirty="0"/>
              <a:t>This content was developed by the VRTAC-QM, a project funded under #H264J200002; the VRTAC-QE, a project funded under #H264K200003; the NTACT:C, a project funded under #H326E200003, of the U.S. Department of Education (Department); and CSAVR, a member organization of State Vocational Rehabilitation Agencies. The information contained herein does not necessarily reflect the position or policies of the Department, and no official endorsement of any non-Federal product, service, or venture should be inferred.</a:t>
            </a:r>
            <a:endParaRPr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9">
            <a:extLst>
              <a:ext uri="{C183D7F6-B498-43B3-948B-1728B52AA6E4}">
                <adec:decorative xmlns:adec="http://schemas.microsoft.com/office/drawing/2017/decorative" val="1"/>
              </a:ext>
            </a:extLst>
          </p:cNvPr>
          <p:cNvSpPr/>
          <p:nvPr/>
        </p:nvSpPr>
        <p:spPr>
          <a:xfrm>
            <a:off x="1771389" y="-895611"/>
            <a:ext cx="8649222" cy="8649222"/>
          </a:xfrm>
          <a:prstGeom prst="ellipse">
            <a:avLst/>
          </a:prstGeom>
          <a:solidFill>
            <a:srgbClr val="C7975E">
              <a:alpha val="24705"/>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34" name="Google Shape;334;p19">
            <a:extLst>
              <a:ext uri="{C183D7F6-B498-43B3-948B-1728B52AA6E4}">
                <adec:decorative xmlns:adec="http://schemas.microsoft.com/office/drawing/2017/decorative" val="1"/>
              </a:ext>
            </a:extLst>
          </p:cNvPr>
          <p:cNvSpPr/>
          <p:nvPr/>
        </p:nvSpPr>
        <p:spPr>
          <a:xfrm>
            <a:off x="2131512" y="-535488"/>
            <a:ext cx="7928976" cy="7928976"/>
          </a:xfrm>
          <a:prstGeom prst="ellipse">
            <a:avLst/>
          </a:prstGeom>
          <a:solidFill>
            <a:srgbClr val="C1D9D6">
              <a:alpha val="8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35" name="Google Shape;335;p19"/>
          <p:cNvSpPr txBox="1">
            <a:spLocks noGrp="1"/>
          </p:cNvSpPr>
          <p:nvPr>
            <p:ph type="title"/>
          </p:nvPr>
        </p:nvSpPr>
        <p:spPr>
          <a:xfrm>
            <a:off x="2264664" y="229101"/>
            <a:ext cx="7662672" cy="2292096"/>
          </a:xfrm>
          <a:prstGeom prst="rect">
            <a:avLst/>
          </a:prstGeom>
          <a:noFill/>
          <a:ln>
            <a:noFill/>
          </a:ln>
        </p:spPr>
        <p:txBody>
          <a:bodyPr spcFirstLastPara="1" wrap="square" lIns="91425" tIns="45700" rIns="91425" bIns="45700" anchor="b" anchorCtr="0">
            <a:noAutofit/>
          </a:bodyPr>
          <a:lstStyle/>
          <a:p>
            <a:pPr marL="0" lvl="0" indent="0" algn="ctr" rtl="0">
              <a:lnSpc>
                <a:spcPct val="105000"/>
              </a:lnSpc>
              <a:spcBef>
                <a:spcPts val="0"/>
              </a:spcBef>
              <a:spcAft>
                <a:spcPts val="0"/>
              </a:spcAft>
              <a:buClr>
                <a:schemeClr val="lt1"/>
              </a:buClr>
              <a:buSzPts val="6000"/>
              <a:buFont typeface="Open Sans"/>
              <a:buNone/>
            </a:pPr>
            <a:r>
              <a:rPr lang="en-US" sz="6000" b="1" dirty="0">
                <a:solidFill>
                  <a:schemeClr val="tx1"/>
                </a:solidFill>
              </a:rPr>
              <a:t>Let’s Talk</a:t>
            </a:r>
            <a:endParaRPr dirty="0">
              <a:solidFill>
                <a:schemeClr val="tx1"/>
              </a:solidFill>
            </a:endParaRPr>
          </a:p>
        </p:txBody>
      </p:sp>
      <p:sp>
        <p:nvSpPr>
          <p:cNvPr id="336" name="Google Shape;336;p19"/>
          <p:cNvSpPr txBox="1">
            <a:spLocks noGrp="1"/>
          </p:cNvSpPr>
          <p:nvPr>
            <p:ph type="body" idx="1"/>
          </p:nvPr>
        </p:nvSpPr>
        <p:spPr>
          <a:xfrm>
            <a:off x="2264664" y="3285786"/>
            <a:ext cx="7662672" cy="1860979"/>
          </a:xfrm>
          <a:prstGeom prst="rect">
            <a:avLst/>
          </a:prstGeom>
          <a:noFill/>
          <a:ln>
            <a:noFill/>
          </a:ln>
        </p:spPr>
        <p:txBody>
          <a:bodyPr spcFirstLastPara="1" wrap="square" lIns="91425" tIns="45700" rIns="91425" bIns="45700" anchor="t" anchorCtr="0">
            <a:noAutofit/>
          </a:bodyPr>
          <a:lstStyle/>
          <a:p>
            <a:pPr marL="0" marR="0" lvl="0" indent="-254000" algn="ctr" rtl="0">
              <a:lnSpc>
                <a:spcPct val="107000"/>
              </a:lnSpc>
              <a:spcBef>
                <a:spcPts val="0"/>
              </a:spcBef>
              <a:spcAft>
                <a:spcPts val="0"/>
              </a:spcAft>
              <a:buClr>
                <a:srgbClr val="000000"/>
              </a:buClr>
              <a:buSzPts val="4000"/>
              <a:buFont typeface="Noto Sans Symbols"/>
              <a:buChar char="▪"/>
            </a:pPr>
            <a:r>
              <a:rPr lang="en-US" sz="3200" b="0">
                <a:solidFill>
                  <a:srgbClr val="000000"/>
                </a:solidFill>
              </a:rPr>
              <a:t>FIELD SERVICES BUDGETS</a:t>
            </a:r>
            <a:endParaRPr sz="3200" b="0"/>
          </a:p>
          <a:p>
            <a:pPr marL="0" marR="0" lvl="0" indent="-254000" algn="ctr" rtl="0">
              <a:lnSpc>
                <a:spcPct val="107000"/>
              </a:lnSpc>
              <a:spcBef>
                <a:spcPts val="600"/>
              </a:spcBef>
              <a:spcAft>
                <a:spcPts val="0"/>
              </a:spcAft>
              <a:buClr>
                <a:srgbClr val="000000"/>
              </a:buClr>
              <a:buSzPts val="4000"/>
              <a:buFont typeface="Noto Sans Symbols"/>
              <a:buChar char="▪"/>
            </a:pPr>
            <a:r>
              <a:rPr lang="en-US" sz="3200" b="0">
                <a:solidFill>
                  <a:srgbClr val="000000"/>
                </a:solidFill>
              </a:rPr>
              <a:t>OBLIGATION DIRECT SPLITS – 78.7%/21.3%</a:t>
            </a:r>
            <a:endParaRPr sz="3200" b="0"/>
          </a:p>
          <a:p>
            <a:pPr marL="0" lvl="0" indent="0" algn="ctr" rtl="0">
              <a:lnSpc>
                <a:spcPct val="105000"/>
              </a:lnSpc>
              <a:spcBef>
                <a:spcPts val="1600"/>
              </a:spcBef>
              <a:spcAft>
                <a:spcPts val="0"/>
              </a:spcAft>
              <a:buClr>
                <a:schemeClr val="lt1"/>
              </a:buClr>
              <a:buSzPts val="3000"/>
              <a:buFont typeface="Noto Sans Symbols"/>
              <a:buNone/>
            </a:pPr>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0">
            <a:extLst>
              <a:ext uri="{C183D7F6-B498-43B3-948B-1728B52AA6E4}">
                <adec:decorative xmlns:adec="http://schemas.microsoft.com/office/drawing/2017/decorative" val="1"/>
              </a:ext>
            </a:extLst>
          </p:cNvPr>
          <p:cNvSpPr/>
          <p:nvPr/>
        </p:nvSpPr>
        <p:spPr>
          <a:xfrm>
            <a:off x="4078070" y="1225807"/>
            <a:ext cx="8458200" cy="8458200"/>
          </a:xfrm>
          <a:prstGeom prst="ellipse">
            <a:avLst/>
          </a:prstGeom>
          <a:solidFill>
            <a:schemeClr val="dk2">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42" name="Google Shape;342;p20"/>
          <p:cNvSpPr txBox="1">
            <a:spLocks noGrp="1"/>
          </p:cNvSpPr>
          <p:nvPr>
            <p:ph type="title"/>
          </p:nvPr>
        </p:nvSpPr>
        <p:spPr>
          <a:xfrm>
            <a:off x="401688" y="331001"/>
            <a:ext cx="5956664" cy="1789611"/>
          </a:xfrm>
          <a:prstGeom prst="rect">
            <a:avLst/>
          </a:prstGeom>
          <a:noFill/>
          <a:ln>
            <a:noFill/>
          </a:ln>
        </p:spPr>
        <p:txBody>
          <a:bodyPr spcFirstLastPara="1" wrap="square" lIns="91425" tIns="45700" rIns="91425" bIns="45700" anchor="b" anchorCtr="0">
            <a:noAutofit/>
          </a:bodyPr>
          <a:lstStyle/>
          <a:p>
            <a:pPr marL="0" lvl="0" indent="0" algn="l" rtl="0">
              <a:lnSpc>
                <a:spcPct val="102000"/>
              </a:lnSpc>
              <a:spcBef>
                <a:spcPts val="0"/>
              </a:spcBef>
              <a:spcAft>
                <a:spcPts val="0"/>
              </a:spcAft>
              <a:buClr>
                <a:schemeClr val="dk1"/>
              </a:buClr>
              <a:buSzPts val="6000"/>
              <a:buFont typeface="Open Sans"/>
              <a:buNone/>
            </a:pPr>
            <a:r>
              <a:rPr lang="en-US" sz="6000"/>
              <a:t>Vendor Cooperation</a:t>
            </a:r>
            <a:endParaRPr/>
          </a:p>
        </p:txBody>
      </p:sp>
      <p:sp>
        <p:nvSpPr>
          <p:cNvPr id="343" name="Google Shape;343;p20"/>
          <p:cNvSpPr txBox="1">
            <a:spLocks noGrp="1"/>
          </p:cNvSpPr>
          <p:nvPr>
            <p:ph type="body" idx="1"/>
          </p:nvPr>
        </p:nvSpPr>
        <p:spPr>
          <a:xfrm>
            <a:off x="5836242" y="2680445"/>
            <a:ext cx="5876175" cy="4063473"/>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3500"/>
              <a:buNone/>
            </a:pPr>
            <a:r>
              <a:rPr lang="en-US" sz="2800">
                <a:solidFill>
                  <a:srgbClr val="000000"/>
                </a:solidFill>
              </a:rPr>
              <a:t>Managing an effective spending strategy </a:t>
            </a:r>
            <a:r>
              <a:rPr lang="en-US" sz="2800" b="1">
                <a:solidFill>
                  <a:srgbClr val="000000"/>
                </a:solidFill>
              </a:rPr>
              <a:t>requires strong internal controls around contracting, contract monitoring, and liquidation of obligations</a:t>
            </a:r>
            <a:r>
              <a:rPr lang="en-US" sz="2800">
                <a:solidFill>
                  <a:srgbClr val="000000"/>
                </a:solidFill>
              </a:rPr>
              <a:t> (payment process).</a:t>
            </a:r>
            <a:endParaRPr sz="2800"/>
          </a:p>
        </p:txBody>
      </p:sp>
      <p:pic>
        <p:nvPicPr>
          <p:cNvPr id="344" name="Google Shape;344;p2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01688" y="2439866"/>
            <a:ext cx="4993272" cy="4087133"/>
          </a:xfrm>
          <a:prstGeom prst="rect">
            <a:avLst/>
          </a:prstGeom>
          <a:noFill/>
          <a:ln>
            <a:noFill/>
          </a:ln>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1"/>
          <p:cNvSpPr txBox="1">
            <a:spLocks noGrp="1"/>
          </p:cNvSpPr>
          <p:nvPr>
            <p:ph type="title"/>
          </p:nvPr>
        </p:nvSpPr>
        <p:spPr>
          <a:xfrm>
            <a:off x="703152" y="760615"/>
            <a:ext cx="5877098" cy="149421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US" sz="6000"/>
              <a:t>Administrative Needs</a:t>
            </a:r>
            <a:endParaRPr/>
          </a:p>
        </p:txBody>
      </p:sp>
      <p:sp>
        <p:nvSpPr>
          <p:cNvPr id="350" name="Google Shape;350;p21"/>
          <p:cNvSpPr txBox="1">
            <a:spLocks noGrp="1"/>
          </p:cNvSpPr>
          <p:nvPr>
            <p:ph type="body" idx="1"/>
          </p:nvPr>
        </p:nvSpPr>
        <p:spPr>
          <a:xfrm>
            <a:off x="703152" y="2546493"/>
            <a:ext cx="4074422" cy="3550892"/>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3500"/>
              <a:buNone/>
            </a:pPr>
            <a:r>
              <a:rPr lang="en-US" sz="2800">
                <a:solidFill>
                  <a:srgbClr val="000000"/>
                </a:solidFill>
              </a:rPr>
              <a:t>Is the agency </a:t>
            </a:r>
            <a:r>
              <a:rPr lang="en-US" sz="3200" b="1">
                <a:solidFill>
                  <a:srgbClr val="000000"/>
                </a:solidFill>
              </a:rPr>
              <a:t>structured</a:t>
            </a:r>
            <a:r>
              <a:rPr lang="en-US" sz="2800">
                <a:solidFill>
                  <a:srgbClr val="000000"/>
                </a:solidFill>
              </a:rPr>
              <a:t> to support this level of planning? Consider if the right people are on the bus. Are they in the right seat?</a:t>
            </a:r>
            <a:endParaRPr/>
          </a:p>
          <a:p>
            <a:pPr marL="347472" lvl="0" indent="-156972" algn="l" rtl="0">
              <a:lnSpc>
                <a:spcPct val="108000"/>
              </a:lnSpc>
              <a:spcBef>
                <a:spcPts val="1200"/>
              </a:spcBef>
              <a:spcAft>
                <a:spcPts val="0"/>
              </a:spcAft>
              <a:buClr>
                <a:schemeClr val="dk2"/>
              </a:buClr>
              <a:buSzPts val="3000"/>
              <a:buNone/>
            </a:pPr>
            <a:endParaRPr/>
          </a:p>
        </p:txBody>
      </p:sp>
      <p:pic>
        <p:nvPicPr>
          <p:cNvPr id="351" name="Google Shape;351;p2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064957" y="1039218"/>
            <a:ext cx="7235679" cy="5538651"/>
          </a:xfrm>
          <a:prstGeom prst="rect">
            <a:avLst/>
          </a:prstGeom>
          <a:noFill/>
          <a:ln>
            <a:noFill/>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2"/>
          <p:cNvSpPr txBox="1">
            <a:spLocks noGrp="1"/>
          </p:cNvSpPr>
          <p:nvPr>
            <p:ph type="title"/>
          </p:nvPr>
        </p:nvSpPr>
        <p:spPr>
          <a:xfrm>
            <a:off x="2551352" y="1606298"/>
            <a:ext cx="7662672" cy="1018784"/>
          </a:xfrm>
          <a:prstGeom prst="rect">
            <a:avLst/>
          </a:prstGeom>
          <a:noFill/>
          <a:ln>
            <a:noFill/>
          </a:ln>
        </p:spPr>
        <p:txBody>
          <a:bodyPr spcFirstLastPara="1" wrap="square" lIns="91425" tIns="45700" rIns="91425" bIns="45700" anchor="b" anchorCtr="0">
            <a:normAutofit/>
          </a:bodyPr>
          <a:lstStyle/>
          <a:p>
            <a:pPr marL="0" lvl="0" indent="0" algn="ctr" rtl="0">
              <a:lnSpc>
                <a:spcPct val="105000"/>
              </a:lnSpc>
              <a:spcBef>
                <a:spcPts val="0"/>
              </a:spcBef>
              <a:spcAft>
                <a:spcPts val="0"/>
              </a:spcAft>
              <a:buClr>
                <a:schemeClr val="lt1"/>
              </a:buClr>
              <a:buSzPts val="4800"/>
              <a:buFont typeface="Open Sans"/>
              <a:buNone/>
            </a:pPr>
            <a:r>
              <a:rPr lang="en-US" sz="4800" b="1"/>
              <a:t>Continuously Evaluate</a:t>
            </a:r>
            <a:endParaRPr/>
          </a:p>
        </p:txBody>
      </p:sp>
      <p:sp>
        <p:nvSpPr>
          <p:cNvPr id="357" name="Google Shape;357;p22"/>
          <p:cNvSpPr txBox="1">
            <a:spLocks noGrp="1"/>
          </p:cNvSpPr>
          <p:nvPr>
            <p:ph type="body" idx="1"/>
          </p:nvPr>
        </p:nvSpPr>
        <p:spPr>
          <a:xfrm>
            <a:off x="1326943" y="2731969"/>
            <a:ext cx="9538114" cy="2020363"/>
          </a:xfrm>
          <a:prstGeom prst="rect">
            <a:avLst/>
          </a:prstGeom>
          <a:noFill/>
          <a:ln>
            <a:noFill/>
          </a:ln>
        </p:spPr>
        <p:txBody>
          <a:bodyPr spcFirstLastPara="1" wrap="square" lIns="91425" tIns="45700" rIns="91425" bIns="45700" anchor="t" anchorCtr="0">
            <a:normAutofit/>
          </a:bodyPr>
          <a:lstStyle/>
          <a:p>
            <a:pPr marL="0" lvl="0" indent="0" algn="ctr" rtl="0">
              <a:lnSpc>
                <a:spcPct val="105000"/>
              </a:lnSpc>
              <a:spcBef>
                <a:spcPts val="0"/>
              </a:spcBef>
              <a:spcAft>
                <a:spcPts val="0"/>
              </a:spcAft>
              <a:buClr>
                <a:srgbClr val="E0EBEA"/>
              </a:buClr>
              <a:buSzPts val="6750"/>
              <a:buNone/>
            </a:pPr>
            <a:r>
              <a:rPr lang="en-US" sz="5400">
                <a:solidFill>
                  <a:srgbClr val="E0EBEA"/>
                </a:solidFill>
              </a:rPr>
              <a:t>THIS IS YOUR NAVIGATIONAL BEACON!!!</a:t>
            </a:r>
            <a:endParaRPr/>
          </a:p>
          <a:p>
            <a:pPr marL="0" lvl="0" indent="0" algn="ctr" rtl="0">
              <a:lnSpc>
                <a:spcPct val="105000"/>
              </a:lnSpc>
              <a:spcBef>
                <a:spcPts val="1000"/>
              </a:spcBef>
              <a:spcAft>
                <a:spcPts val="0"/>
              </a:spcAft>
              <a:buClr>
                <a:schemeClr val="lt1"/>
              </a:buClr>
              <a:buSzPts val="3000"/>
              <a:buNone/>
            </a:pPr>
            <a:endParaRPr/>
          </a:p>
        </p:txBody>
      </p:sp>
      <p:pic>
        <p:nvPicPr>
          <p:cNvPr id="358" name="Google Shape;358;p2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301751" y="4457453"/>
            <a:ext cx="1588497" cy="1588497"/>
          </a:xfrm>
          <a:prstGeom prst="rect">
            <a:avLst/>
          </a:prstGeom>
          <a:noFill/>
          <a:ln>
            <a:noFill/>
          </a:ln>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749029" y="2887373"/>
            <a:ext cx="10693941" cy="1083254"/>
          </a:xfrm>
          <a:prstGeom prst="rect">
            <a:avLst/>
          </a:prstGeom>
        </p:spPr>
        <p:txBody>
          <a:bodyPr spcFirstLastPara="1" vert="horz" wrap="square" lIns="121900" tIns="121900" rIns="121900" bIns="121900" rtlCol="0" anchor="t" anchorCtr="0">
            <a:noAutofit/>
          </a:bodyPr>
          <a:lstStyle/>
          <a:p>
            <a:pPr algn="ctr">
              <a:lnSpc>
                <a:spcPts val="7400"/>
              </a:lnSpc>
            </a:pPr>
            <a:r>
              <a:rPr lang="en-US" sz="4000" b="1"/>
              <a:t>State VR Agency Panel</a:t>
            </a:r>
            <a:endParaRPr lang="en-US" sz="4000" b="1">
              <a:solidFill>
                <a:schemeClr val="bg1"/>
              </a:solidFill>
            </a:endParaRPr>
          </a:p>
        </p:txBody>
      </p:sp>
      <p:pic>
        <p:nvPicPr>
          <p:cNvPr id="6" name="Picture 5">
            <a:extLst>
              <a:ext uri="{FF2B5EF4-FFF2-40B4-BE49-F238E27FC236}">
                <a16:creationId xmlns:a16="http://schemas.microsoft.com/office/drawing/2014/main" id="{25C5E58A-BC3B-2B15-05EA-A4597F005A3B}"/>
              </a:ext>
              <a:ext uri="{C183D7F6-B498-43B3-948B-1728B52AA6E4}">
                <adec:decorative xmlns:adec="http://schemas.microsoft.com/office/drawing/2017/decorative" val="1"/>
              </a:ext>
            </a:extLst>
          </p:cNvPr>
          <p:cNvPicPr>
            <a:picLocks noChangeAspect="1"/>
          </p:cNvPicPr>
          <p:nvPr/>
        </p:nvPicPr>
        <p:blipFill>
          <a:blip r:embed="rId4">
            <a:alphaModFix/>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46960" y="867007"/>
            <a:ext cx="1098079" cy="1772008"/>
          </a:xfrm>
          <a:prstGeom prst="rect">
            <a:avLst/>
          </a:prstGeom>
        </p:spPr>
      </p:pic>
    </p:spTree>
    <p:custDataLst>
      <p:tags r:id="rId1"/>
    </p:custDataLst>
    <p:extLst>
      <p:ext uri="{BB962C8B-B14F-4D97-AF65-F5344CB8AC3E}">
        <p14:creationId xmlns:p14="http://schemas.microsoft.com/office/powerpoint/2010/main" val="1273542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ctrTitle"/>
          </p:nvPr>
        </p:nvSpPr>
        <p:spPr>
          <a:xfrm>
            <a:off x="135579" y="837198"/>
            <a:ext cx="4099913" cy="1991208"/>
          </a:xfrm>
          <a:prstGeom prst="rect">
            <a:avLst/>
          </a:prstGeom>
        </p:spPr>
        <p:txBody>
          <a:bodyPr spcFirstLastPara="1" vert="horz" wrap="square" lIns="121900" tIns="121900" rIns="121900" bIns="121900" rtlCol="0" anchor="t" anchorCtr="0">
            <a:noAutofit/>
          </a:bodyPr>
          <a:lstStyle/>
          <a:p>
            <a:pPr>
              <a:lnSpc>
                <a:spcPct val="100000"/>
              </a:lnSpc>
            </a:pPr>
            <a:r>
              <a:rPr lang="en-US" sz="4000" dirty="0">
                <a:solidFill>
                  <a:schemeClr val="bg1"/>
                </a:solidFill>
              </a:rPr>
              <a:t>Let’s hear from our State VR Agency Director</a:t>
            </a:r>
          </a:p>
        </p:txBody>
      </p:sp>
      <p:sp>
        <p:nvSpPr>
          <p:cNvPr id="2" name="Content Placeholder 1">
            <a:extLst>
              <a:ext uri="{FF2B5EF4-FFF2-40B4-BE49-F238E27FC236}">
                <a16:creationId xmlns:a16="http://schemas.microsoft.com/office/drawing/2014/main" id="{D4471A50-6411-C163-3A48-E129BFE5B966}"/>
              </a:ext>
            </a:extLst>
          </p:cNvPr>
          <p:cNvSpPr>
            <a:spLocks noGrp="1"/>
          </p:cNvSpPr>
          <p:nvPr>
            <p:ph idx="13"/>
          </p:nvPr>
        </p:nvSpPr>
        <p:spPr>
          <a:xfrm>
            <a:off x="5164301" y="837198"/>
            <a:ext cx="5963920" cy="5554366"/>
          </a:xfrm>
        </p:spPr>
        <p:txBody>
          <a:bodyPr/>
          <a:lstStyle/>
          <a:p>
            <a:pPr>
              <a:lnSpc>
                <a:spcPct val="110000"/>
              </a:lnSpc>
            </a:pPr>
            <a:r>
              <a:rPr lang="en-US" sz="3200" b="1" dirty="0">
                <a:solidFill>
                  <a:srgbClr val="4E7572"/>
                </a:solidFill>
              </a:rPr>
              <a:t>Bill Robinson </a:t>
            </a:r>
            <a:r>
              <a:rPr lang="en-US" sz="3200" dirty="0"/>
              <a:t>– Director, Michigan Bureau of Services for Blind Persons, Office of  Employment and Training, Labor and Economic Opportunity  </a:t>
            </a:r>
          </a:p>
        </p:txBody>
      </p:sp>
    </p:spTree>
    <p:custDataLst>
      <p:tags r:id="rId1"/>
    </p:custDataLst>
    <p:extLst>
      <p:ext uri="{BB962C8B-B14F-4D97-AF65-F5344CB8AC3E}">
        <p14:creationId xmlns:p14="http://schemas.microsoft.com/office/powerpoint/2010/main" val="2843248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15004B-D773-8892-F939-AA1BA2EEB8E9}"/>
              </a:ext>
            </a:extLst>
          </p:cNvPr>
          <p:cNvSpPr>
            <a:spLocks noGrp="1"/>
          </p:cNvSpPr>
          <p:nvPr>
            <p:ph type="title"/>
          </p:nvPr>
        </p:nvSpPr>
        <p:spPr>
          <a:xfrm>
            <a:off x="589821" y="426995"/>
            <a:ext cx="8193961" cy="912277"/>
          </a:xfrm>
        </p:spPr>
        <p:txBody>
          <a:bodyPr anchor="t">
            <a:normAutofit/>
          </a:bodyPr>
          <a:lstStyle/>
          <a:p>
            <a:r>
              <a:rPr lang="en-US" dirty="0"/>
              <a:t>Follow-Up Action Steps</a:t>
            </a:r>
          </a:p>
        </p:txBody>
      </p:sp>
      <p:sp>
        <p:nvSpPr>
          <p:cNvPr id="5" name="Text Placeholder 4">
            <a:extLst>
              <a:ext uri="{FF2B5EF4-FFF2-40B4-BE49-F238E27FC236}">
                <a16:creationId xmlns:a16="http://schemas.microsoft.com/office/drawing/2014/main" id="{C806665C-07A1-EF00-3CD7-2BEBB44B2084}"/>
              </a:ext>
            </a:extLst>
          </p:cNvPr>
          <p:cNvSpPr>
            <a:spLocks noGrp="1"/>
          </p:cNvSpPr>
          <p:nvPr>
            <p:ph type="body" idx="1"/>
          </p:nvPr>
        </p:nvSpPr>
        <p:spPr>
          <a:xfrm>
            <a:off x="589821" y="1530525"/>
            <a:ext cx="10243020" cy="4063473"/>
          </a:xfrm>
        </p:spPr>
        <p:txBody>
          <a:bodyPr>
            <a:normAutofit lnSpcReduction="10000"/>
          </a:bodyPr>
          <a:lstStyle/>
          <a:p>
            <a:pPr marL="0" marR="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The VR agency will develop and implement a strategic plan to expand allowable program expenditures.</a:t>
            </a:r>
          </a:p>
          <a:p>
            <a:pPr marL="0" marR="0" indent="0">
              <a:lnSpc>
                <a:spcPct val="107000"/>
              </a:lnSpc>
              <a:spcBef>
                <a:spcPts val="0"/>
              </a:spcBef>
              <a:spcAft>
                <a:spcPts val="800"/>
              </a:spcAft>
              <a:buNone/>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38100" marR="0" indent="0">
              <a:lnSpc>
                <a:spcPct val="107000"/>
              </a:lnSpc>
              <a:spcBef>
                <a:spcPts val="0"/>
              </a:spcBef>
              <a:spcAft>
                <a:spcPts val="800"/>
              </a:spcAft>
              <a:buNone/>
            </a:pPr>
            <a:r>
              <a:rPr lang="en-US" sz="36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Results</a:t>
            </a:r>
            <a:endParaRPr lang="en-US" sz="36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38100" marR="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New strategies for expanding program expenditures are established and being implemented, increasing allowable expenditures, promoting increased services to customers, businesses, and quality employment outcomes.</a:t>
            </a:r>
          </a:p>
        </p:txBody>
      </p:sp>
    </p:spTree>
    <p:custDataLst>
      <p:tags r:id="rId1"/>
    </p:custDataLst>
    <p:extLst>
      <p:ext uri="{BB962C8B-B14F-4D97-AF65-F5344CB8AC3E}">
        <p14:creationId xmlns:p14="http://schemas.microsoft.com/office/powerpoint/2010/main" val="2856437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3"/>
          <p:cNvSpPr txBox="1">
            <a:spLocks noGrp="1"/>
          </p:cNvSpPr>
          <p:nvPr>
            <p:ph type="title"/>
          </p:nvPr>
        </p:nvSpPr>
        <p:spPr>
          <a:xfrm>
            <a:off x="1998453" y="2993873"/>
            <a:ext cx="8195094" cy="2292096"/>
          </a:xfrm>
          <a:prstGeom prst="rect">
            <a:avLst/>
          </a:prstGeom>
          <a:noFill/>
          <a:ln>
            <a:noFill/>
          </a:ln>
        </p:spPr>
        <p:txBody>
          <a:bodyPr spcFirstLastPara="1" wrap="square" lIns="121900" tIns="121900" rIns="121900" bIns="121900" anchor="t" anchorCtr="0">
            <a:noAutofit/>
          </a:bodyPr>
          <a:lstStyle/>
          <a:p>
            <a:pPr marL="0" lvl="0" indent="0" algn="ctr" rtl="0">
              <a:lnSpc>
                <a:spcPct val="123333"/>
              </a:lnSpc>
              <a:spcBef>
                <a:spcPts val="0"/>
              </a:spcBef>
              <a:spcAft>
                <a:spcPts val="0"/>
              </a:spcAft>
              <a:buClr>
                <a:schemeClr val="lt1"/>
              </a:buClr>
              <a:buSzPts val="6000"/>
              <a:buFont typeface="Open Sans"/>
              <a:buNone/>
            </a:pPr>
            <a:r>
              <a:rPr lang="en-US" sz="6000">
                <a:solidFill>
                  <a:schemeClr val="lt1"/>
                </a:solidFill>
              </a:rPr>
              <a:t>Questions</a:t>
            </a:r>
            <a:br>
              <a:rPr lang="en-US" sz="6000">
                <a:solidFill>
                  <a:schemeClr val="lt1"/>
                </a:solidFill>
              </a:rPr>
            </a:br>
            <a:endParaRPr sz="6000">
              <a:solidFill>
                <a:schemeClr val="lt1"/>
              </a:solidFill>
            </a:endParaRPr>
          </a:p>
        </p:txBody>
      </p:sp>
      <p:pic>
        <p:nvPicPr>
          <p:cNvPr id="364" name="Google Shape;364;p2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171237" y="1293953"/>
            <a:ext cx="2845968" cy="2845968"/>
          </a:xfrm>
          <a:prstGeom prst="rect">
            <a:avLst/>
          </a:prstGeom>
          <a:noFill/>
          <a:ln>
            <a:noFill/>
          </a:ln>
        </p:spPr>
      </p:pic>
      <p:sp>
        <p:nvSpPr>
          <p:cNvPr id="365" name="Google Shape;365;p23"/>
          <p:cNvSpPr txBox="1"/>
          <p:nvPr/>
        </p:nvSpPr>
        <p:spPr>
          <a:xfrm>
            <a:off x="3187839" y="4917716"/>
            <a:ext cx="7573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Open Sans"/>
              <a:buNone/>
            </a:pPr>
            <a:r>
              <a:rPr lang="en-US" sz="1800" b="1">
                <a:solidFill>
                  <a:schemeClr val="lt1"/>
                </a:solidFill>
                <a:latin typeface="Open Sans"/>
                <a:ea typeface="Open Sans"/>
                <a:cs typeface="Open Sans"/>
                <a:sym typeface="Open Sans"/>
              </a:rPr>
              <a:t>Please direct questions to your RSA-SMPID state liaison.</a:t>
            </a:r>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4"/>
          <p:cNvSpPr txBox="1">
            <a:spLocks noGrp="1"/>
          </p:cNvSpPr>
          <p:nvPr>
            <p:ph type="title"/>
          </p:nvPr>
        </p:nvSpPr>
        <p:spPr>
          <a:xfrm>
            <a:off x="749876" y="1060626"/>
            <a:ext cx="10692246" cy="72731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14D8D"/>
              </a:buClr>
              <a:buSzPts val="4400"/>
              <a:buFont typeface="Open Sans"/>
              <a:buNone/>
            </a:pPr>
            <a:r>
              <a:rPr lang="en-US" sz="4400">
                <a:solidFill>
                  <a:srgbClr val="214D8D"/>
                </a:solidFill>
              </a:rPr>
              <a:t>Conference Partners</a:t>
            </a:r>
            <a:endParaRPr/>
          </a:p>
        </p:txBody>
      </p:sp>
      <p:pic>
        <p:nvPicPr>
          <p:cNvPr id="372" name="Google Shape;372;p24" descr="Council of State Administrators of Vocational Rehabilitation (CSAVR)"/>
          <p:cNvPicPr preferRelativeResize="0"/>
          <p:nvPr/>
        </p:nvPicPr>
        <p:blipFill rotWithShape="1">
          <a:blip r:embed="rId3">
            <a:alphaModFix/>
          </a:blip>
          <a:srcRect/>
          <a:stretch/>
        </p:blipFill>
        <p:spPr>
          <a:xfrm>
            <a:off x="1353797" y="2435348"/>
            <a:ext cx="2809558" cy="832852"/>
          </a:xfrm>
          <a:prstGeom prst="rect">
            <a:avLst/>
          </a:prstGeom>
          <a:noFill/>
          <a:ln>
            <a:noFill/>
          </a:ln>
        </p:spPr>
      </p:pic>
      <p:pic>
        <p:nvPicPr>
          <p:cNvPr id="373" name="Google Shape;373;p24" descr="National Council of State Agencies for the Blind (NCSAB)"/>
          <p:cNvPicPr preferRelativeResize="0"/>
          <p:nvPr/>
        </p:nvPicPr>
        <p:blipFill rotWithShape="1">
          <a:blip r:embed="rId4">
            <a:alphaModFix/>
          </a:blip>
          <a:srcRect/>
          <a:stretch/>
        </p:blipFill>
        <p:spPr>
          <a:xfrm>
            <a:off x="5179203" y="2426989"/>
            <a:ext cx="2255898" cy="849571"/>
          </a:xfrm>
          <a:prstGeom prst="rect">
            <a:avLst/>
          </a:prstGeom>
          <a:noFill/>
          <a:ln>
            <a:noFill/>
          </a:ln>
        </p:spPr>
      </p:pic>
      <p:pic>
        <p:nvPicPr>
          <p:cNvPr id="374" name="Google Shape;374;p24" descr="Vocational Rehabilitation Technical Assistance Center for Quality Management  (VRTAC-QM)"/>
          <p:cNvPicPr preferRelativeResize="0"/>
          <p:nvPr/>
        </p:nvPicPr>
        <p:blipFill rotWithShape="1">
          <a:blip r:embed="rId5">
            <a:alphaModFix/>
          </a:blip>
          <a:srcRect/>
          <a:stretch/>
        </p:blipFill>
        <p:spPr>
          <a:xfrm>
            <a:off x="8450948" y="2385258"/>
            <a:ext cx="2417904" cy="933032"/>
          </a:xfrm>
          <a:prstGeom prst="rect">
            <a:avLst/>
          </a:prstGeom>
          <a:noFill/>
          <a:ln>
            <a:noFill/>
          </a:ln>
        </p:spPr>
      </p:pic>
      <p:pic>
        <p:nvPicPr>
          <p:cNvPr id="375" name="Google Shape;375;p24" descr="Vocational Rehabilitation Technical Assistance Center for Quality Employment (VRTAC-QE)"/>
          <p:cNvPicPr preferRelativeResize="0"/>
          <p:nvPr/>
        </p:nvPicPr>
        <p:blipFill rotWithShape="1">
          <a:blip r:embed="rId6">
            <a:alphaModFix/>
          </a:blip>
          <a:srcRect/>
          <a:stretch/>
        </p:blipFill>
        <p:spPr>
          <a:xfrm>
            <a:off x="3012729" y="3690112"/>
            <a:ext cx="2442598" cy="1169549"/>
          </a:xfrm>
          <a:prstGeom prst="rect">
            <a:avLst/>
          </a:prstGeom>
          <a:noFill/>
          <a:ln>
            <a:noFill/>
          </a:ln>
        </p:spPr>
      </p:pic>
      <p:pic>
        <p:nvPicPr>
          <p:cNvPr id="376" name="Google Shape;376;p24" descr="National Technical Assistance Center on Transition (NTACT: The Collaborative)"/>
          <p:cNvPicPr preferRelativeResize="0"/>
          <p:nvPr/>
        </p:nvPicPr>
        <p:blipFill rotWithShape="1">
          <a:blip r:embed="rId7">
            <a:alphaModFix/>
          </a:blip>
          <a:srcRect/>
          <a:stretch/>
        </p:blipFill>
        <p:spPr>
          <a:xfrm>
            <a:off x="6619772" y="3867873"/>
            <a:ext cx="2775092" cy="81402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5">
            <a:extLst>
              <a:ext uri="{C183D7F6-B498-43B3-948B-1728B52AA6E4}">
                <adec:decorative xmlns:adec="http://schemas.microsoft.com/office/drawing/2017/decorative" val="1"/>
              </a:ext>
            </a:extLst>
          </p:cNvPr>
          <p:cNvSpPr/>
          <p:nvPr/>
        </p:nvSpPr>
        <p:spPr>
          <a:xfrm>
            <a:off x="2945296" y="1798983"/>
            <a:ext cx="6301409" cy="2640013"/>
          </a:xfrm>
          <a:prstGeom prst="roundRect">
            <a:avLst>
              <a:gd name="adj" fmla="val 16667"/>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Open Sans"/>
              <a:ea typeface="Open Sans"/>
              <a:cs typeface="Open Sans"/>
              <a:sym typeface="Open Sans"/>
            </a:endParaRPr>
          </a:p>
        </p:txBody>
      </p:sp>
      <p:sp>
        <p:nvSpPr>
          <p:cNvPr id="383" name="Google Shape;383;p25"/>
          <p:cNvSpPr txBox="1">
            <a:spLocks noGrp="1"/>
          </p:cNvSpPr>
          <p:nvPr>
            <p:ph type="title"/>
          </p:nvPr>
        </p:nvSpPr>
        <p:spPr>
          <a:xfrm>
            <a:off x="2427259" y="2343706"/>
            <a:ext cx="7337482" cy="1429304"/>
          </a:xfrm>
          <a:prstGeom prst="rect">
            <a:avLst/>
          </a:prstGeom>
          <a:noFill/>
          <a:ln>
            <a:noFill/>
          </a:ln>
        </p:spPr>
        <p:txBody>
          <a:bodyPr spcFirstLastPara="1" wrap="square" lIns="91425" tIns="45700" rIns="91425" bIns="45700" anchor="b" anchorCtr="0">
            <a:noAutofit/>
          </a:bodyPr>
          <a:lstStyle/>
          <a:p>
            <a:pPr marL="0" lvl="0" indent="0" algn="ctr" rtl="0">
              <a:lnSpc>
                <a:spcPct val="105000"/>
              </a:lnSpc>
              <a:spcBef>
                <a:spcPts val="0"/>
              </a:spcBef>
              <a:spcAft>
                <a:spcPts val="0"/>
              </a:spcAft>
              <a:buClr>
                <a:srgbClr val="214D8D"/>
              </a:buClr>
              <a:buSzPts val="6600"/>
              <a:buFont typeface="Open Sans"/>
              <a:buNone/>
            </a:pPr>
            <a:r>
              <a:rPr lang="en-US" sz="6600" dirty="0">
                <a:solidFill>
                  <a:srgbClr val="214D8D"/>
                </a:solidFill>
              </a:rPr>
              <a:t>Thank You</a:t>
            </a:r>
            <a:endParaRPr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0EBEA">
            <a:alpha val="38823"/>
          </a:srgbClr>
        </a:solidFill>
        <a:effectLst/>
      </p:bgPr>
    </p:bg>
    <p:spTree>
      <p:nvGrpSpPr>
        <p:cNvPr id="1" name="Shape 192"/>
        <p:cNvGrpSpPr/>
        <p:nvPr/>
      </p:nvGrpSpPr>
      <p:grpSpPr>
        <a:xfrm>
          <a:off x="0" y="0"/>
          <a:ext cx="0" cy="0"/>
          <a:chOff x="0" y="0"/>
          <a:chExt cx="0" cy="0"/>
        </a:xfrm>
      </p:grpSpPr>
      <p:sp>
        <p:nvSpPr>
          <p:cNvPr id="193" name="Google Shape;193;p3"/>
          <p:cNvSpPr txBox="1">
            <a:spLocks noGrp="1"/>
          </p:cNvSpPr>
          <p:nvPr>
            <p:ph type="title"/>
          </p:nvPr>
        </p:nvSpPr>
        <p:spPr>
          <a:xfrm>
            <a:off x="731520" y="365760"/>
            <a:ext cx="10857968" cy="76806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43157"/>
              </a:buClr>
              <a:buSzPts val="4000"/>
              <a:buFont typeface="Open Sans"/>
              <a:buNone/>
            </a:pPr>
            <a:r>
              <a:rPr lang="en-US" sz="4000">
                <a:solidFill>
                  <a:srgbClr val="143157"/>
                </a:solidFill>
              </a:rPr>
              <a:t>Meet Your Presenters</a:t>
            </a:r>
            <a:endParaRPr/>
          </a:p>
        </p:txBody>
      </p:sp>
      <p:sp>
        <p:nvSpPr>
          <p:cNvPr id="194" name="Google Shape;194;p3"/>
          <p:cNvSpPr txBox="1">
            <a:spLocks noGrp="1"/>
          </p:cNvSpPr>
          <p:nvPr>
            <p:ph type="body" idx="1"/>
          </p:nvPr>
        </p:nvSpPr>
        <p:spPr>
          <a:xfrm>
            <a:off x="983511" y="2942608"/>
            <a:ext cx="2076873" cy="867966"/>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SzPts val="3000"/>
              <a:buNone/>
            </a:pPr>
            <a:r>
              <a:rPr lang="en-US" sz="2400" b="1">
                <a:latin typeface="Calibri"/>
                <a:ea typeface="Calibri"/>
                <a:cs typeface="Calibri"/>
                <a:sym typeface="Calibri"/>
              </a:rPr>
              <a:t>Sarah Clardy </a:t>
            </a:r>
            <a:endParaRPr/>
          </a:p>
          <a:p>
            <a:pPr marL="0" marR="0" lvl="0" indent="0" algn="ctr" rtl="0">
              <a:lnSpc>
                <a:spcPct val="107000"/>
              </a:lnSpc>
              <a:spcBef>
                <a:spcPts val="600"/>
              </a:spcBef>
              <a:spcAft>
                <a:spcPts val="0"/>
              </a:spcAft>
              <a:buSzPts val="3000"/>
              <a:buNone/>
            </a:pPr>
            <a:r>
              <a:rPr lang="en-US" sz="2400" b="0">
                <a:solidFill>
                  <a:schemeClr val="dk1"/>
                </a:solidFill>
                <a:latin typeface="Calibri"/>
                <a:ea typeface="Calibri"/>
                <a:cs typeface="Calibri"/>
                <a:sym typeface="Calibri"/>
              </a:rPr>
              <a:t>VRTAC-QM</a:t>
            </a:r>
            <a:endParaRPr/>
          </a:p>
        </p:txBody>
      </p:sp>
      <p:sp>
        <p:nvSpPr>
          <p:cNvPr id="195" name="Google Shape;195;p3"/>
          <p:cNvSpPr txBox="1">
            <a:spLocks noGrp="1"/>
          </p:cNvSpPr>
          <p:nvPr>
            <p:ph type="body" idx="3"/>
          </p:nvPr>
        </p:nvSpPr>
        <p:spPr>
          <a:xfrm>
            <a:off x="4762435" y="2942608"/>
            <a:ext cx="2521452" cy="1560033"/>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SzPts val="3000"/>
              <a:buNone/>
            </a:pPr>
            <a:r>
              <a:rPr lang="en-US" sz="2400" b="1" dirty="0">
                <a:latin typeface="Calibri"/>
                <a:ea typeface="Calibri"/>
                <a:cs typeface="Calibri"/>
                <a:sym typeface="Calibri"/>
              </a:rPr>
              <a:t>Bill Robinson</a:t>
            </a:r>
            <a:endParaRPr dirty="0"/>
          </a:p>
          <a:p>
            <a:pPr marL="0" marR="0" lvl="0" indent="0" algn="ctr" rtl="0">
              <a:lnSpc>
                <a:spcPct val="107000"/>
              </a:lnSpc>
              <a:spcBef>
                <a:spcPts val="600"/>
              </a:spcBef>
              <a:spcAft>
                <a:spcPts val="0"/>
              </a:spcAft>
              <a:buSzPts val="3000"/>
              <a:buNone/>
            </a:pPr>
            <a:r>
              <a:rPr lang="en-US" sz="2400" b="0" dirty="0">
                <a:solidFill>
                  <a:schemeClr val="dk1"/>
                </a:solidFill>
                <a:latin typeface="Calibri"/>
                <a:ea typeface="Calibri"/>
                <a:cs typeface="Calibri"/>
                <a:sym typeface="Calibri"/>
              </a:rPr>
              <a:t>Michigan Bureau of Services for Blind Persons </a:t>
            </a:r>
            <a:endParaRPr dirty="0"/>
          </a:p>
        </p:txBody>
      </p:sp>
      <p:sp>
        <p:nvSpPr>
          <p:cNvPr id="196" name="Google Shape;196;p3"/>
          <p:cNvSpPr txBox="1">
            <a:spLocks noGrp="1"/>
          </p:cNvSpPr>
          <p:nvPr>
            <p:ph type="body" idx="2"/>
          </p:nvPr>
        </p:nvSpPr>
        <p:spPr>
          <a:xfrm>
            <a:off x="8442470" y="2942608"/>
            <a:ext cx="2521452" cy="1298778"/>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SzPts val="3000"/>
              <a:buNone/>
            </a:pPr>
            <a:r>
              <a:rPr lang="en-US" sz="2400" dirty="0">
                <a:latin typeface="Calibri"/>
                <a:cs typeface="Calibri"/>
                <a:sym typeface="Calibri"/>
              </a:rPr>
              <a:t>Brenda Simmons</a:t>
            </a:r>
            <a:endParaRPr sz="2400" dirty="0"/>
          </a:p>
          <a:p>
            <a:pPr marL="0" marR="0" lvl="0" indent="0" algn="ctr" rtl="0">
              <a:lnSpc>
                <a:spcPct val="107000"/>
              </a:lnSpc>
              <a:spcBef>
                <a:spcPts val="600"/>
              </a:spcBef>
              <a:spcAft>
                <a:spcPts val="0"/>
              </a:spcAft>
              <a:buSzPts val="3000"/>
              <a:buNone/>
            </a:pPr>
            <a:r>
              <a:rPr lang="en-US" sz="2400" b="0" dirty="0">
                <a:solidFill>
                  <a:schemeClr val="dk1"/>
                </a:solidFill>
                <a:latin typeface="Calibri"/>
                <a:ea typeface="Calibri"/>
                <a:cs typeface="Calibri"/>
                <a:sym typeface="Calibri"/>
              </a:rPr>
              <a:t>VRTAC-QM and NTACT:C</a:t>
            </a:r>
            <a:endParaRPr dirty="0"/>
          </a:p>
        </p:txBody>
      </p:sp>
      <p:pic>
        <p:nvPicPr>
          <p:cNvPr id="197" name="Google Shape;197;p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429688" y="1895544"/>
            <a:ext cx="914400" cy="914400"/>
          </a:xfrm>
          <a:prstGeom prst="rect">
            <a:avLst/>
          </a:prstGeom>
          <a:noFill/>
          <a:ln>
            <a:noFill/>
          </a:ln>
        </p:spPr>
      </p:pic>
      <p:pic>
        <p:nvPicPr>
          <p:cNvPr id="198" name="Google Shape;198;p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444225" y="1895544"/>
            <a:ext cx="914400" cy="914400"/>
          </a:xfrm>
          <a:prstGeom prst="rect">
            <a:avLst/>
          </a:prstGeom>
          <a:noFill/>
          <a:ln>
            <a:noFill/>
          </a:ln>
        </p:spPr>
      </p:pic>
      <p:pic>
        <p:nvPicPr>
          <p:cNvPr id="199" name="Google Shape;199;p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364344" y="1872209"/>
            <a:ext cx="914400" cy="914400"/>
          </a:xfrm>
          <a:prstGeom prst="rect">
            <a:avLst/>
          </a:prstGeom>
          <a:noFill/>
          <a:ln>
            <a:noFill/>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293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36E118-EE9D-636E-EFDA-C4827AB45520}"/>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3684560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E293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2ADAFA-F45D-AF5A-7856-1B7F48ABDA26}"/>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3559765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5">
            <a:extLst>
              <a:ext uri="{C183D7F6-B498-43B3-948B-1728B52AA6E4}">
                <adec:decorative xmlns:adec="http://schemas.microsoft.com/office/drawing/2017/decorative" val="1"/>
              </a:ext>
            </a:extLst>
          </p:cNvPr>
          <p:cNvSpPr/>
          <p:nvPr/>
        </p:nvSpPr>
        <p:spPr>
          <a:xfrm>
            <a:off x="4484319" y="2354893"/>
            <a:ext cx="9607463" cy="9607463"/>
          </a:xfrm>
          <a:prstGeom prst="ellipse">
            <a:avLst/>
          </a:prstGeom>
          <a:solidFill>
            <a:schemeClr val="accent4">
              <a:lumMod val="40000"/>
              <a:lumOff val="60000"/>
              <a:alpha val="2196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sp>
        <p:nvSpPr>
          <p:cNvPr id="213" name="Google Shape;213;p5"/>
          <p:cNvSpPr txBox="1">
            <a:spLocks noGrp="1"/>
          </p:cNvSpPr>
          <p:nvPr>
            <p:ph type="title"/>
          </p:nvPr>
        </p:nvSpPr>
        <p:spPr>
          <a:xfrm>
            <a:off x="731520" y="365761"/>
            <a:ext cx="10757328" cy="739621"/>
          </a:xfrm>
          <a:prstGeom prst="rect">
            <a:avLst/>
          </a:prstGeom>
          <a:noFill/>
          <a:ln>
            <a:noFill/>
          </a:ln>
        </p:spPr>
        <p:txBody>
          <a:bodyPr spcFirstLastPara="1" wrap="square" lIns="91425" tIns="45700" rIns="91425" bIns="45700" anchor="b" anchorCtr="0">
            <a:normAutofit/>
          </a:bodyPr>
          <a:lstStyle/>
          <a:p>
            <a:pPr marL="0" lvl="0" indent="0" algn="l" rtl="0">
              <a:lnSpc>
                <a:spcPct val="102000"/>
              </a:lnSpc>
              <a:spcBef>
                <a:spcPts val="0"/>
              </a:spcBef>
              <a:spcAft>
                <a:spcPts val="0"/>
              </a:spcAft>
              <a:buClr>
                <a:schemeClr val="dk1"/>
              </a:buClr>
              <a:buSzPts val="3600"/>
              <a:buFont typeface="Open Sans"/>
              <a:buNone/>
            </a:pPr>
            <a:r>
              <a:rPr lang="en-US" sz="3600"/>
              <a:t>Spending Strategy: The Navigational Beacon</a:t>
            </a:r>
            <a:endParaRPr/>
          </a:p>
        </p:txBody>
      </p:sp>
      <p:sp>
        <p:nvSpPr>
          <p:cNvPr id="214" name="Google Shape;214;p5"/>
          <p:cNvSpPr txBox="1">
            <a:spLocks noGrp="1"/>
          </p:cNvSpPr>
          <p:nvPr>
            <p:ph type="body" idx="1"/>
          </p:nvPr>
        </p:nvSpPr>
        <p:spPr>
          <a:xfrm>
            <a:off x="731520" y="1582220"/>
            <a:ext cx="4767943" cy="4170398"/>
          </a:xfrm>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Clr>
                <a:srgbClr val="000000"/>
              </a:buClr>
              <a:buSzPts val="2500"/>
              <a:buNone/>
            </a:pPr>
            <a:r>
              <a:rPr lang="en-US" sz="2000"/>
              <a:t>A spending strategy orchestrates the various funds available to the program in coordination with the needs of the customers and Federal and state requirements. It is the program’s fiscal navigational beacon. It determines “</a:t>
            </a:r>
            <a:r>
              <a:rPr lang="en-US" sz="2000" b="1">
                <a:solidFill>
                  <a:srgbClr val="4C7A75"/>
                </a:solidFill>
              </a:rPr>
              <a:t>what</a:t>
            </a:r>
            <a:r>
              <a:rPr lang="en-US" sz="2000"/>
              <a:t>” is spent, “</a:t>
            </a:r>
            <a:r>
              <a:rPr lang="en-US" sz="2000" b="1">
                <a:solidFill>
                  <a:srgbClr val="4C7A75"/>
                </a:solidFill>
              </a:rPr>
              <a:t>how</a:t>
            </a:r>
            <a:r>
              <a:rPr lang="en-US" sz="2000"/>
              <a:t>”, and “</a:t>
            </a:r>
            <a:r>
              <a:rPr lang="en-US" sz="2000" b="1">
                <a:solidFill>
                  <a:srgbClr val="4C7A75"/>
                </a:solidFill>
              </a:rPr>
              <a:t>when</a:t>
            </a:r>
            <a:r>
              <a:rPr lang="en-US" sz="2000"/>
              <a:t>”.</a:t>
            </a:r>
            <a:endParaRPr/>
          </a:p>
          <a:p>
            <a:pPr marL="0" marR="0" lvl="0" indent="0" algn="l" rtl="0">
              <a:lnSpc>
                <a:spcPct val="125000"/>
              </a:lnSpc>
              <a:spcBef>
                <a:spcPts val="600"/>
              </a:spcBef>
              <a:spcAft>
                <a:spcPts val="0"/>
              </a:spcAft>
              <a:buClr>
                <a:srgbClr val="000000"/>
              </a:buClr>
              <a:buSzPts val="2500"/>
              <a:buNone/>
            </a:pPr>
            <a:r>
              <a:rPr lang="en-US" sz="2000"/>
              <a:t>The fundamental challenge is managing </a:t>
            </a:r>
            <a:r>
              <a:rPr lang="en-US" b="1"/>
              <a:t>MULTIPLE</a:t>
            </a:r>
            <a:r>
              <a:rPr lang="en-US" sz="2000"/>
              <a:t> sources of funds at a time. </a:t>
            </a:r>
            <a:endParaRPr/>
          </a:p>
        </p:txBody>
      </p:sp>
      <p:sp>
        <p:nvSpPr>
          <p:cNvPr id="215" name="Google Shape;215;p5"/>
          <p:cNvSpPr txBox="1"/>
          <p:nvPr/>
        </p:nvSpPr>
        <p:spPr>
          <a:xfrm>
            <a:off x="6358528" y="3297408"/>
            <a:ext cx="5574082" cy="341627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b="1" i="1" u="none" strike="noStrike" cap="none" dirty="0">
                <a:solidFill>
                  <a:schemeClr val="accent4">
                    <a:lumMod val="50000"/>
                  </a:schemeClr>
                </a:solidFill>
                <a:latin typeface="Open Sans"/>
                <a:ea typeface="Open Sans"/>
                <a:cs typeface="Open Sans"/>
                <a:sym typeface="Open Sans"/>
              </a:rPr>
              <a:t>For example, in the current FFY, an agency that has met the carryover requirements at 9/30/22 has FFY22 carryover dollars available in addition to their FFY23 grant award. The agency also has the non-Federal share “match” dollars associated with the grant award(s), potentially from various sources, in addition to program income.</a:t>
            </a:r>
            <a:endParaRPr sz="2000" b="1" dirty="0">
              <a:solidFill>
                <a:schemeClr val="accent4">
                  <a:lumMod val="50000"/>
                </a:schemeClr>
              </a:solidFill>
              <a:latin typeface="Open Sans"/>
              <a:ea typeface="Open Sans"/>
              <a:cs typeface="Open Sans"/>
              <a:sym typeface="Open Sans"/>
            </a:endParaRPr>
          </a:p>
          <a:p>
            <a:pPr marL="0" marR="0" lvl="0" indent="0" algn="l" rtl="0">
              <a:lnSpc>
                <a:spcPct val="120000"/>
              </a:lnSpc>
              <a:spcBef>
                <a:spcPts val="0"/>
              </a:spcBef>
              <a:spcAft>
                <a:spcPts val="0"/>
              </a:spcAft>
              <a:buNone/>
            </a:pPr>
            <a:endParaRPr sz="2000" dirty="0">
              <a:solidFill>
                <a:schemeClr val="accent4">
                  <a:lumMod val="50000"/>
                </a:schemeClr>
              </a:solidFill>
              <a:latin typeface="Open Sans"/>
              <a:ea typeface="Open Sans"/>
              <a:cs typeface="Open Sans"/>
              <a:sym typeface="Open Sans"/>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25576" y="512805"/>
            <a:ext cx="6916205" cy="5832390"/>
          </a:xfrm>
          <a:prstGeom prst="rect">
            <a:avLst/>
          </a:prstGeom>
          <a:noFill/>
          <a:ln>
            <a:noFill/>
          </a:ln>
        </p:spPr>
      </p:pic>
      <p:sp>
        <p:nvSpPr>
          <p:cNvPr id="221" name="Google Shape;221;p6"/>
          <p:cNvSpPr txBox="1">
            <a:spLocks noGrp="1"/>
          </p:cNvSpPr>
          <p:nvPr>
            <p:ph type="ctrTitle"/>
          </p:nvPr>
        </p:nvSpPr>
        <p:spPr>
          <a:xfrm>
            <a:off x="6577126" y="512805"/>
            <a:ext cx="3987901" cy="1991208"/>
          </a:xfrm>
          <a:prstGeom prst="rect">
            <a:avLst/>
          </a:prstGeom>
          <a:noFill/>
          <a:ln>
            <a:noFill/>
          </a:ln>
        </p:spPr>
        <p:txBody>
          <a:bodyPr spcFirstLastPara="1" wrap="square" lIns="91425" tIns="45700" rIns="91425" bIns="45700" anchor="b" anchorCtr="0">
            <a:noAutofit/>
          </a:bodyPr>
          <a:lstStyle/>
          <a:p>
            <a:pPr marL="0" lvl="0" indent="0" algn="l" rtl="0">
              <a:lnSpc>
                <a:spcPct val="102000"/>
              </a:lnSpc>
              <a:spcBef>
                <a:spcPts val="0"/>
              </a:spcBef>
              <a:spcAft>
                <a:spcPts val="0"/>
              </a:spcAft>
              <a:buClr>
                <a:schemeClr val="accent1"/>
              </a:buClr>
              <a:buSzPts val="4400"/>
              <a:buFont typeface="Open Sans"/>
              <a:buNone/>
            </a:pPr>
            <a:r>
              <a:rPr lang="en-US"/>
              <a:t>The Period of Performance Connection</a:t>
            </a:r>
            <a:endParaRPr/>
          </a:p>
        </p:txBody>
      </p:sp>
      <p:sp>
        <p:nvSpPr>
          <p:cNvPr id="222" name="Google Shape;222;p6"/>
          <p:cNvSpPr txBox="1">
            <a:spLocks noGrp="1"/>
          </p:cNvSpPr>
          <p:nvPr>
            <p:ph type="body" idx="1"/>
          </p:nvPr>
        </p:nvSpPr>
        <p:spPr>
          <a:xfrm>
            <a:off x="6709719" y="2824401"/>
            <a:ext cx="4992129" cy="3675253"/>
          </a:xfrm>
          <a:prstGeom prst="rect">
            <a:avLst/>
          </a:prstGeom>
          <a:noFill/>
          <a:ln>
            <a:noFill/>
          </a:ln>
        </p:spPr>
        <p:txBody>
          <a:bodyPr spcFirstLastPara="1" wrap="square" lIns="91425" tIns="45700" rIns="91425" bIns="45700" anchor="t" anchorCtr="0">
            <a:noAutofit/>
          </a:bodyPr>
          <a:lstStyle/>
          <a:p>
            <a:pPr marL="0" lvl="0" indent="0" algn="l" rtl="0">
              <a:lnSpc>
                <a:spcPct val="108000"/>
              </a:lnSpc>
              <a:spcBef>
                <a:spcPts val="0"/>
              </a:spcBef>
              <a:spcAft>
                <a:spcPts val="0"/>
              </a:spcAft>
              <a:buSzPts val="3000"/>
              <a:buNone/>
            </a:pPr>
            <a:r>
              <a:rPr lang="en-US">
                <a:solidFill>
                  <a:srgbClr val="000000"/>
                </a:solidFill>
              </a:rPr>
              <a:t>Proper management of Period of Performance requires a thoughtful spending strategy. An agency needs to know which source of funds they are obligating against and when, in addition to tracking and reporting obligations. </a:t>
            </a:r>
            <a:endParaRPr/>
          </a:p>
          <a:p>
            <a:pPr marL="347472" lvl="0" indent="-156972" algn="l" rtl="0">
              <a:lnSpc>
                <a:spcPct val="108000"/>
              </a:lnSpc>
              <a:spcBef>
                <a:spcPts val="1000"/>
              </a:spcBef>
              <a:spcAft>
                <a:spcPts val="0"/>
              </a:spcAft>
              <a:buClr>
                <a:srgbClr val="4C7A75"/>
              </a:buClr>
              <a:buSzPts val="3000"/>
              <a:buFont typeface="Arial"/>
              <a:buNone/>
            </a:pPr>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7">
            <a:extLst>
              <a:ext uri="{C183D7F6-B498-43B3-948B-1728B52AA6E4}">
                <adec:decorative xmlns:adec="http://schemas.microsoft.com/office/drawing/2017/decorative" val="1"/>
              </a:ext>
            </a:extLst>
          </p:cNvPr>
          <p:cNvSpPr/>
          <p:nvPr/>
        </p:nvSpPr>
        <p:spPr>
          <a:xfrm>
            <a:off x="2705654" y="-68894"/>
            <a:ext cx="7257309" cy="6995787"/>
          </a:xfrm>
          <a:prstGeom prst="ellipse">
            <a:avLst/>
          </a:prstGeom>
          <a:solidFill>
            <a:srgbClr val="C1D9D6">
              <a:alpha val="24705"/>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28" name="Google Shape;228;p7">
            <a:extLst>
              <a:ext uri="{C183D7F6-B498-43B3-948B-1728B52AA6E4}">
                <adec:decorative xmlns:adec="http://schemas.microsoft.com/office/drawing/2017/decorative" val="1"/>
              </a:ext>
            </a:extLst>
          </p:cNvPr>
          <p:cNvSpPr/>
          <p:nvPr/>
        </p:nvSpPr>
        <p:spPr>
          <a:xfrm>
            <a:off x="-808519" y="-1227641"/>
            <a:ext cx="5186556" cy="5332817"/>
          </a:xfrm>
          <a:prstGeom prst="ellipse">
            <a:avLst/>
          </a:prstGeom>
          <a:solidFill>
            <a:srgbClr val="4C7A75">
              <a:alpha val="24705"/>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29" name="Google Shape;229;p7"/>
          <p:cNvSpPr txBox="1">
            <a:spLocks noGrp="1"/>
          </p:cNvSpPr>
          <p:nvPr>
            <p:ph type="title"/>
          </p:nvPr>
        </p:nvSpPr>
        <p:spPr>
          <a:xfrm>
            <a:off x="373866" y="821547"/>
            <a:ext cx="3627538" cy="1608502"/>
          </a:xfrm>
          <a:prstGeom prst="rect">
            <a:avLst/>
          </a:prstGeom>
          <a:noFill/>
          <a:ln>
            <a:noFill/>
          </a:ln>
        </p:spPr>
        <p:txBody>
          <a:bodyPr spcFirstLastPara="1" wrap="square" lIns="91425" tIns="45700" rIns="91425" bIns="45700" anchor="b" anchorCtr="0">
            <a:noAutofit/>
          </a:bodyPr>
          <a:lstStyle/>
          <a:p>
            <a:pPr marL="0" lvl="0" indent="0" algn="l" rtl="0">
              <a:lnSpc>
                <a:spcPct val="102000"/>
              </a:lnSpc>
              <a:spcBef>
                <a:spcPts val="0"/>
              </a:spcBef>
              <a:spcAft>
                <a:spcPts val="0"/>
              </a:spcAft>
              <a:buClr>
                <a:schemeClr val="dk1"/>
              </a:buClr>
              <a:buSzPts val="4800"/>
              <a:buFont typeface="Open Sans"/>
              <a:buNone/>
            </a:pPr>
            <a:r>
              <a:rPr lang="en-US" sz="4800" dirty="0"/>
              <a:t>Match Matters</a:t>
            </a:r>
            <a:endParaRPr dirty="0"/>
          </a:p>
        </p:txBody>
      </p:sp>
      <p:sp>
        <p:nvSpPr>
          <p:cNvPr id="230" name="Google Shape;230;p7"/>
          <p:cNvSpPr txBox="1">
            <a:spLocks noGrp="1"/>
          </p:cNvSpPr>
          <p:nvPr>
            <p:ph type="body" idx="1"/>
          </p:nvPr>
        </p:nvSpPr>
        <p:spPr>
          <a:xfrm>
            <a:off x="4810102" y="1286716"/>
            <a:ext cx="3933173" cy="3071748"/>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3000"/>
              <a:buNone/>
            </a:pPr>
            <a:r>
              <a:rPr lang="en-US">
                <a:solidFill>
                  <a:srgbClr val="000000"/>
                </a:solidFill>
              </a:rPr>
              <a:t>The non-Federal share or “match” is a driving factor in the plan. </a:t>
            </a:r>
            <a:endParaRPr/>
          </a:p>
          <a:p>
            <a:pPr marL="0" lvl="0" indent="0" algn="l" rtl="0">
              <a:lnSpc>
                <a:spcPct val="108000"/>
              </a:lnSpc>
              <a:spcBef>
                <a:spcPts val="1200"/>
              </a:spcBef>
              <a:spcAft>
                <a:spcPts val="0"/>
              </a:spcAft>
              <a:buSzPts val="3000"/>
              <a:buNone/>
            </a:pPr>
            <a:r>
              <a:rPr lang="en-US">
                <a:solidFill>
                  <a:srgbClr val="000000"/>
                </a:solidFill>
              </a:rPr>
              <a:t>Consideration must be given to the individual sources and the timing of availability.  </a:t>
            </a:r>
            <a:endParaRPr/>
          </a:p>
          <a:p>
            <a:pPr marL="347472" lvl="0" indent="-156972" algn="l" rtl="0">
              <a:lnSpc>
                <a:spcPct val="108000"/>
              </a:lnSpc>
              <a:spcBef>
                <a:spcPts val="1200"/>
              </a:spcBef>
              <a:spcAft>
                <a:spcPts val="0"/>
              </a:spcAft>
              <a:buClr>
                <a:schemeClr val="dk2"/>
              </a:buClr>
              <a:buSzPts val="3000"/>
              <a:buNone/>
            </a:pPr>
            <a:endParaRPr/>
          </a:p>
        </p:txBody>
      </p:sp>
      <p:sp>
        <p:nvSpPr>
          <p:cNvPr id="231" name="Google Shape;231;p7">
            <a:extLst>
              <a:ext uri="{C183D7F6-B498-43B3-948B-1728B52AA6E4}">
                <adec:decorative xmlns:adec="http://schemas.microsoft.com/office/drawing/2017/decorative" val="1"/>
              </a:ext>
            </a:extLst>
          </p:cNvPr>
          <p:cNvSpPr/>
          <p:nvPr/>
        </p:nvSpPr>
        <p:spPr>
          <a:xfrm>
            <a:off x="6642799" y="3573071"/>
            <a:ext cx="5963920" cy="5749006"/>
          </a:xfrm>
          <a:prstGeom prst="ellipse">
            <a:avLst/>
          </a:prstGeom>
          <a:solidFill>
            <a:srgbClr val="4C7A75">
              <a:alpha val="24705"/>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pic>
        <p:nvPicPr>
          <p:cNvPr id="232" name="Google Shape;232;p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843423" y="2072109"/>
            <a:ext cx="3114983" cy="4375465"/>
          </a:xfrm>
          <a:prstGeom prst="rect">
            <a:avLst/>
          </a:prstGeom>
          <a:noFill/>
          <a:ln>
            <a:noFill/>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8"/>
          <p:cNvSpPr txBox="1">
            <a:spLocks noGrp="1"/>
          </p:cNvSpPr>
          <p:nvPr>
            <p:ph type="title"/>
          </p:nvPr>
        </p:nvSpPr>
        <p:spPr>
          <a:xfrm>
            <a:off x="731520" y="365761"/>
            <a:ext cx="10757328" cy="809896"/>
          </a:xfrm>
          <a:prstGeom prst="rect">
            <a:avLst/>
          </a:prstGeom>
          <a:noFill/>
          <a:ln>
            <a:noFill/>
          </a:ln>
        </p:spPr>
        <p:txBody>
          <a:bodyPr spcFirstLastPara="1" wrap="square" lIns="91425" tIns="45700" rIns="91425" bIns="45700" anchor="b" anchorCtr="0">
            <a:normAutofit/>
          </a:bodyPr>
          <a:lstStyle/>
          <a:p>
            <a:pPr marL="0" lvl="0" indent="0" algn="l" rtl="0">
              <a:lnSpc>
                <a:spcPct val="102000"/>
              </a:lnSpc>
              <a:spcBef>
                <a:spcPts val="0"/>
              </a:spcBef>
              <a:spcAft>
                <a:spcPts val="0"/>
              </a:spcAft>
              <a:buClr>
                <a:schemeClr val="dk1"/>
              </a:buClr>
              <a:buSzPts val="4400"/>
              <a:buFont typeface="Open Sans"/>
              <a:buNone/>
            </a:pPr>
            <a:r>
              <a:rPr lang="en-US" sz="4400"/>
              <a:t>Carryover Can Maximize Spending</a:t>
            </a:r>
            <a:endParaRPr/>
          </a:p>
        </p:txBody>
      </p:sp>
      <p:sp>
        <p:nvSpPr>
          <p:cNvPr id="238" name="Google Shape;238;p8"/>
          <p:cNvSpPr txBox="1"/>
          <p:nvPr/>
        </p:nvSpPr>
        <p:spPr>
          <a:xfrm>
            <a:off x="731520" y="1671662"/>
            <a:ext cx="9194104" cy="103291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2000">
                <a:solidFill>
                  <a:srgbClr val="000000"/>
                </a:solidFill>
                <a:latin typeface="Open Sans"/>
                <a:ea typeface="Open Sans"/>
                <a:cs typeface="Open Sans"/>
                <a:sym typeface="Open Sans"/>
              </a:rPr>
              <a:t>To carry over Federal funds into the subsequent FFY for obligation and liquidation, grantees must –</a:t>
            </a:r>
            <a:endParaRPr/>
          </a:p>
          <a:p>
            <a:pPr marL="0" marR="0" lvl="0" indent="0" algn="l" rtl="0">
              <a:lnSpc>
                <a:spcPct val="107000"/>
              </a:lnSpc>
              <a:spcBef>
                <a:spcPts val="0"/>
              </a:spcBef>
              <a:spcAft>
                <a:spcPts val="0"/>
              </a:spcAft>
              <a:buNone/>
            </a:pPr>
            <a:endParaRPr sz="1800">
              <a:solidFill>
                <a:schemeClr val="dk1"/>
              </a:solidFill>
              <a:latin typeface="Open Sans"/>
              <a:ea typeface="Open Sans"/>
              <a:cs typeface="Open Sans"/>
              <a:sym typeface="Open Sans"/>
            </a:endParaRPr>
          </a:p>
        </p:txBody>
      </p:sp>
      <p:sp>
        <p:nvSpPr>
          <p:cNvPr id="239" name="Google Shape;239;p8"/>
          <p:cNvSpPr txBox="1">
            <a:spLocks noGrp="1"/>
          </p:cNvSpPr>
          <p:nvPr>
            <p:ph type="body" idx="1"/>
          </p:nvPr>
        </p:nvSpPr>
        <p:spPr>
          <a:xfrm>
            <a:off x="801858" y="2585272"/>
            <a:ext cx="6971987" cy="3763365"/>
          </a:xfrm>
          <a:prstGeom prst="rect">
            <a:avLst/>
          </a:prstGeom>
          <a:noFill/>
          <a:ln>
            <a:noFill/>
          </a:ln>
        </p:spPr>
        <p:txBody>
          <a:bodyPr spcFirstLastPara="1" wrap="square" lIns="91425" tIns="45700" rIns="91425" bIns="45700" anchor="t" anchorCtr="0">
            <a:normAutofit/>
          </a:bodyPr>
          <a:lstStyle/>
          <a:p>
            <a:pPr marL="347472" marR="0" lvl="0" indent="-347472" algn="l" rtl="0">
              <a:lnSpc>
                <a:spcPct val="117000"/>
              </a:lnSpc>
              <a:spcBef>
                <a:spcPts val="0"/>
              </a:spcBef>
              <a:spcAft>
                <a:spcPts val="0"/>
              </a:spcAft>
              <a:buSzPts val="2500"/>
              <a:buFont typeface="Noto Sans Symbols"/>
              <a:buChar char="▪"/>
            </a:pPr>
            <a:r>
              <a:rPr lang="en-US" sz="2000">
                <a:solidFill>
                  <a:srgbClr val="000000"/>
                </a:solidFill>
              </a:rPr>
              <a:t>Have an unobligated balance of Federal funds at the end of the FFY of appropriation; and</a:t>
            </a:r>
            <a:endParaRPr sz="2000"/>
          </a:p>
          <a:p>
            <a:pPr marL="347472" marR="0" lvl="0" indent="-347472" algn="l" rtl="0">
              <a:lnSpc>
                <a:spcPct val="117000"/>
              </a:lnSpc>
              <a:spcBef>
                <a:spcPts val="600"/>
              </a:spcBef>
              <a:spcAft>
                <a:spcPts val="0"/>
              </a:spcAft>
              <a:buSzPts val="2500"/>
              <a:buFont typeface="Noto Sans Symbols"/>
              <a:buChar char="▪"/>
            </a:pPr>
            <a:r>
              <a:rPr lang="en-US" sz="2000">
                <a:solidFill>
                  <a:srgbClr val="000000"/>
                </a:solidFill>
              </a:rPr>
              <a:t>Have satisfied the applicable non-Federal share requirement by the end of the FFY of appropriation for the –</a:t>
            </a:r>
            <a:endParaRPr sz="2000"/>
          </a:p>
          <a:p>
            <a:pPr marL="731520" lvl="1" indent="-347472" algn="l" rtl="0">
              <a:lnSpc>
                <a:spcPct val="117000"/>
              </a:lnSpc>
              <a:spcBef>
                <a:spcPts val="600"/>
              </a:spcBef>
              <a:spcAft>
                <a:spcPts val="0"/>
              </a:spcAft>
              <a:buSzPts val="1600"/>
              <a:buFont typeface="Noto Sans Symbols"/>
              <a:buChar char="▪"/>
            </a:pPr>
            <a:r>
              <a:rPr lang="en-US" sz="2000">
                <a:solidFill>
                  <a:srgbClr val="000000"/>
                </a:solidFill>
              </a:rPr>
              <a:t>Federal funds obligated or liquidated during the FFY of appropriation; and</a:t>
            </a:r>
            <a:endParaRPr sz="2000"/>
          </a:p>
          <a:p>
            <a:pPr marL="731520" lvl="1" indent="-347472" algn="l" rtl="0">
              <a:lnSpc>
                <a:spcPct val="117000"/>
              </a:lnSpc>
              <a:spcBef>
                <a:spcPts val="600"/>
              </a:spcBef>
              <a:spcAft>
                <a:spcPts val="0"/>
              </a:spcAft>
              <a:buSzPts val="1600"/>
              <a:buFont typeface="Noto Sans Symbols"/>
              <a:buChar char="▪"/>
            </a:pPr>
            <a:r>
              <a:rPr lang="en-US" sz="2000">
                <a:solidFill>
                  <a:srgbClr val="000000"/>
                </a:solidFill>
              </a:rPr>
              <a:t>Unobligated balance of Federal funds to be carried over to the subsequent FFY.</a:t>
            </a:r>
            <a:endParaRPr sz="2000"/>
          </a:p>
          <a:p>
            <a:pPr marL="347472" lvl="0" indent="-204597" algn="l" rtl="0">
              <a:lnSpc>
                <a:spcPct val="117000"/>
              </a:lnSpc>
              <a:spcBef>
                <a:spcPts val="1800"/>
              </a:spcBef>
              <a:spcAft>
                <a:spcPts val="0"/>
              </a:spcAft>
              <a:buSzPts val="2250"/>
              <a:buNone/>
            </a:pPr>
            <a:endParaRPr sz="1800"/>
          </a:p>
        </p:txBody>
      </p:sp>
      <p:pic>
        <p:nvPicPr>
          <p:cNvPr id="240" name="Google Shape;240;p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703507" y="2392640"/>
            <a:ext cx="4227709" cy="4148630"/>
          </a:xfrm>
          <a:prstGeom prst="rect">
            <a:avLst/>
          </a:prstGeom>
          <a:noFill/>
          <a:ln>
            <a:noFill/>
          </a:ln>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__PE_POLL_EMBED_ID" val="a13b65d6-edf5-4ff7-8a03-97cbd3e2b352"/>
</p:tagLst>
</file>

<file path=ppt/tags/tag7.xml><?xml version="1.0" encoding="utf-8"?>
<p:tagLst xmlns:a="http://schemas.openxmlformats.org/drawingml/2006/main" xmlns:r="http://schemas.openxmlformats.org/officeDocument/2006/relationships" xmlns:p="http://schemas.openxmlformats.org/presentationml/2006/main">
  <p:tag name="__PE_POLL_EMBED_ID" val="951d0fd8-571b-44c5-b032-e62f9119f150"/>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D1D34"/>
      </a:dk1>
      <a:lt1>
        <a:srgbClr val="FFFFFF"/>
      </a:lt1>
      <a:dk2>
        <a:srgbClr val="68A19B"/>
      </a:dk2>
      <a:lt2>
        <a:srgbClr val="8B8887"/>
      </a:lt2>
      <a:accent1>
        <a:srgbClr val="0D1D34"/>
      </a:accent1>
      <a:accent2>
        <a:srgbClr val="173654"/>
      </a:accent2>
      <a:accent3>
        <a:srgbClr val="68A19B"/>
      </a:accent3>
      <a:accent4>
        <a:srgbClr val="C7975E"/>
      </a:accent4>
      <a:accent5>
        <a:srgbClr val="8B8887"/>
      </a:accent5>
      <a:accent6>
        <a:srgbClr val="FFFFFF"/>
      </a:accent6>
      <a:hlink>
        <a:srgbClr val="234E8C"/>
      </a:hlink>
      <a:folHlink>
        <a:srgbClr val="A372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0D1D34"/>
      </a:dk1>
      <a:lt1>
        <a:srgbClr val="FFFFFF"/>
      </a:lt1>
      <a:dk2>
        <a:srgbClr val="68A19B"/>
      </a:dk2>
      <a:lt2>
        <a:srgbClr val="8B8887"/>
      </a:lt2>
      <a:accent1>
        <a:srgbClr val="0D1D34"/>
      </a:accent1>
      <a:accent2>
        <a:srgbClr val="173654"/>
      </a:accent2>
      <a:accent3>
        <a:srgbClr val="68A19B"/>
      </a:accent3>
      <a:accent4>
        <a:srgbClr val="C7975E"/>
      </a:accent4>
      <a:accent5>
        <a:srgbClr val="8B8887"/>
      </a:accent5>
      <a:accent6>
        <a:srgbClr val="FFFFFF"/>
      </a:accent6>
      <a:hlink>
        <a:srgbClr val="234E8C"/>
      </a:hlink>
      <a:folHlink>
        <a:srgbClr val="A372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ba7d84b-d7bd-46b4-a66c-7a610aef47b7">
      <UserInfo>
        <DisplayName/>
        <AccountId xsi:nil="true"/>
        <AccountType/>
      </UserInfo>
    </SharedWithUsers>
    <MediaLengthInSeconds xmlns="54a9d15e-ee5c-48f1-9d99-365d542a9913" xsi:nil="true"/>
    <lcf76f155ced4ddcb4097134ff3c332f xmlns="54a9d15e-ee5c-48f1-9d99-365d542a9913">
      <Terms xmlns="http://schemas.microsoft.com/office/infopath/2007/PartnerControls"/>
    </lcf76f155ced4ddcb4097134ff3c332f>
    <TaxCatchAll xmlns="4ba7d84b-d7bd-46b4-a66c-7a610aef47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AB4CD10FCCE840A9F7A60CFEA07643" ma:contentTypeVersion="15" ma:contentTypeDescription="Create a new document." ma:contentTypeScope="" ma:versionID="94fae2d5d10f394164130df946a51e40">
  <xsd:schema xmlns:xsd="http://www.w3.org/2001/XMLSchema" xmlns:xs="http://www.w3.org/2001/XMLSchema" xmlns:p="http://schemas.microsoft.com/office/2006/metadata/properties" xmlns:ns2="54a9d15e-ee5c-48f1-9d99-365d542a9913" xmlns:ns3="4ba7d84b-d7bd-46b4-a66c-7a610aef47b7" targetNamespace="http://schemas.microsoft.com/office/2006/metadata/properties" ma:root="true" ma:fieldsID="4cf07b64d3cf56c5eb246f0ed4bf271d" ns2:_="" ns3:_="">
    <xsd:import namespace="54a9d15e-ee5c-48f1-9d99-365d542a9913"/>
    <xsd:import namespace="4ba7d84b-d7bd-46b4-a66c-7a610aef47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9d15e-ee5c-48f1-9d99-365d542a9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db4deb-8d57-425f-b55a-80c757add84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a7d84b-d7bd-46b4-a66c-7a610aef47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f04fa3-e4a5-44fd-aa02-cf510cf6520a}" ma:internalName="TaxCatchAll" ma:showField="CatchAllData" ma:web="4ba7d84b-d7bd-46b4-a66c-7a610aef47b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50A85B-6D3D-44F3-9D27-607B512ADCEB}">
  <ds:schemaRefs>
    <ds:schemaRef ds:uri="http://purl.org/dc/elements/1.1/"/>
    <ds:schemaRef ds:uri="54a9d15e-ee5c-48f1-9d99-365d542a9913"/>
    <ds:schemaRef ds:uri="http://schemas.microsoft.com/office/2006/documentManagement/types"/>
    <ds:schemaRef ds:uri="4ba7d84b-d7bd-46b4-a66c-7a610aef47b7"/>
    <ds:schemaRef ds:uri="http://purl.org/dc/dcmitype/"/>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5AAA48F-2880-4CEF-B584-D53A665ABF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a9d15e-ee5c-48f1-9d99-365d542a9913"/>
    <ds:schemaRef ds:uri="4ba7d84b-d7bd-46b4-a66c-7a610aef47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CEDC2-8EDB-4C94-9EF1-E5F04B54E6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TotalTime>
  <Words>1569</Words>
  <Application>Microsoft Office PowerPoint</Application>
  <PresentationFormat>Widescreen</PresentationFormat>
  <Paragraphs>128</Paragraphs>
  <Slides>29</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Courier New</vt:lpstr>
      <vt:lpstr>Arial</vt:lpstr>
      <vt:lpstr>Calibri</vt:lpstr>
      <vt:lpstr>Noto Sans Symbols</vt:lpstr>
      <vt:lpstr>Open Sans</vt:lpstr>
      <vt:lpstr>Office Theme</vt:lpstr>
      <vt:lpstr>Office Theme</vt:lpstr>
      <vt:lpstr>Session 11: Spending Strategy:  Strategic Thinking for Expansion of Program Expenditures</vt:lpstr>
      <vt:lpstr>Disclaimer</vt:lpstr>
      <vt:lpstr>Meet Your Presenters</vt:lpstr>
      <vt:lpstr>PowerPoint Presentation</vt:lpstr>
      <vt:lpstr>PowerPoint Presentation</vt:lpstr>
      <vt:lpstr>Spending Strategy: The Navigational Beacon</vt:lpstr>
      <vt:lpstr>The Period of Performance Connection</vt:lpstr>
      <vt:lpstr>Match Matters</vt:lpstr>
      <vt:lpstr>Carryover Can Maximize Spending</vt:lpstr>
      <vt:lpstr>Plan for Reallotment</vt:lpstr>
      <vt:lpstr>Spending Strategies for Students and Youth with Disabilities</vt:lpstr>
      <vt:lpstr>Understand the Difference and Report Expenditures Appropriately </vt:lpstr>
      <vt:lpstr>Documentation and Reporting of VR Funds Expended on Transition Services Under the Groups Authority</vt:lpstr>
      <vt:lpstr>Accurate Allocation of Staff Time is a Requirement</vt:lpstr>
      <vt:lpstr>Costs for Additional VR Services that may be Charged to the Reserve Consistent with the NOI</vt:lpstr>
      <vt:lpstr>Authorized activities are not ongoing commitments. They can be a strategy that may be used when funds remain and as your planning Deems necessary </vt:lpstr>
      <vt:lpstr>Strategies </vt:lpstr>
      <vt:lpstr>Data should be Driving Planning and the Strategies You Implement</vt:lpstr>
      <vt:lpstr>Resources</vt:lpstr>
      <vt:lpstr>Let’s Talk</vt:lpstr>
      <vt:lpstr>Vendor Cooperation</vt:lpstr>
      <vt:lpstr>Administrative Needs</vt:lpstr>
      <vt:lpstr>Continuously Evaluate</vt:lpstr>
      <vt:lpstr>State VR Agency Panel</vt:lpstr>
      <vt:lpstr>Let’s hear from our State VR Agency Director</vt:lpstr>
      <vt:lpstr>Follow-Up Action Steps</vt:lpstr>
      <vt:lpstr>Questions </vt:lpstr>
      <vt:lpstr>Conference Partners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11: Spending Strategy:  Strategic Thinking for Expansion of Program Expenditures</dc:title>
  <dc:creator>Dawn Lalley</dc:creator>
  <cp:lastModifiedBy>Pankow, Carol</cp:lastModifiedBy>
  <cp:revision>5</cp:revision>
  <dcterms:created xsi:type="dcterms:W3CDTF">2021-01-21T01:54:30Z</dcterms:created>
  <dcterms:modified xsi:type="dcterms:W3CDTF">2023-04-12T23:25:00Z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81F60B89-67E9-4F50-BE7C-8B7D5EBAAE32</vt:lpwstr>
  </property>
  <property fmtid="{D5CDD505-2E9C-101B-9397-08002B2CF9AE}" pid="3" name="ArticulatePath">
    <vt:lpwstr>Coaching Strategies</vt:lpwstr>
  </property>
  <property fmtid="{D5CDD505-2E9C-101B-9397-08002B2CF9AE}" pid="4" name="ContentTypeId">
    <vt:lpwstr>0x010100A1AB4CD10FCCE840A9F7A60CFEA07643</vt:lpwstr>
  </property>
  <property fmtid="{D5CDD505-2E9C-101B-9397-08002B2CF9AE}" pid="5" name="Order">
    <vt:r8>1174300</vt:r8>
  </property>
  <property fmtid="{D5CDD505-2E9C-101B-9397-08002B2CF9AE}" pid="6" name="TriggerFlowInfo">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