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858000" cy="9144000"/>
  <p:embeddedFontLst>
    <p:embeddedFont>
      <p:font typeface="Open Sans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1" roundtripDataSignature="AMtx7mgTiAu6EokQA1qWWg+WK2OXsGKK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customschemas.google.com/relationships/presentationmetadata" Target="metadata"/><Relationship Id="rId10" Type="http://schemas.openxmlformats.org/officeDocument/2006/relationships/font" Target="fonts/OpenSans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Open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OpenSans-regular.fntdata"/><Relationship Id="rId8" Type="http://schemas.openxmlformats.org/officeDocument/2006/relationships/font" Target="fonts/Open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-Title-Slide">
  <p:cSld name="Intro-Title-Slide">
    <p:bg>
      <p:bgPr>
        <a:solidFill>
          <a:srgbClr val="E0EBEA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4"/>
          <p:cNvPicPr preferRelativeResize="0"/>
          <p:nvPr/>
        </p:nvPicPr>
        <p:blipFill rotWithShape="1">
          <a:blip r:embed="rId2">
            <a:alphaModFix amt="29000"/>
          </a:blip>
          <a:srcRect b="0" l="0" r="0" t="0"/>
          <a:stretch/>
        </p:blipFill>
        <p:spPr>
          <a:xfrm>
            <a:off x="8518" y="0"/>
            <a:ext cx="12197785" cy="65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4"/>
          <p:cNvSpPr txBox="1"/>
          <p:nvPr>
            <p:ph idx="1" type="subTitle"/>
          </p:nvPr>
        </p:nvSpPr>
        <p:spPr>
          <a:xfrm>
            <a:off x="731367" y="2651760"/>
            <a:ext cx="4754880" cy="3108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A37238"/>
              </a:buClr>
              <a:buSzPts val="3000"/>
              <a:buNone/>
              <a:defRPr b="1" sz="2400">
                <a:solidFill>
                  <a:srgbClr val="A37238"/>
                </a:solidFill>
              </a:defRPr>
            </a:lvl1pPr>
            <a:lvl2pPr lvl="1" algn="ctr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2pPr>
            <a:lvl3pPr lvl="2" algn="ctr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/>
            </a:lvl3pPr>
            <a:lvl4pPr lvl="3" algn="ctr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grpSp>
        <p:nvGrpSpPr>
          <p:cNvPr id="15" name="Google Shape;15;p4"/>
          <p:cNvGrpSpPr/>
          <p:nvPr/>
        </p:nvGrpSpPr>
        <p:grpSpPr>
          <a:xfrm>
            <a:off x="-110" y="6124887"/>
            <a:ext cx="12192111" cy="767295"/>
            <a:chOff x="-2323" y="4128060"/>
            <a:chExt cx="12202602" cy="767294"/>
          </a:xfrm>
        </p:grpSpPr>
        <p:sp>
          <p:nvSpPr>
            <p:cNvPr id="16" name="Google Shape;16;p4"/>
            <p:cNvSpPr/>
            <p:nvPr/>
          </p:nvSpPr>
          <p:spPr>
            <a:xfrm rot="-5400000">
              <a:off x="5738679" y="-1604305"/>
              <a:ext cx="725276" cy="12190006"/>
            </a:xfrm>
            <a:custGeom>
              <a:rect b="b" l="l" r="r" t="t"/>
              <a:pathLst>
                <a:path extrusionOk="0" h="10000" w="1404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7" name="Google Shape;17;p4"/>
            <p:cNvGrpSpPr/>
            <p:nvPr/>
          </p:nvGrpSpPr>
          <p:grpSpPr>
            <a:xfrm>
              <a:off x="-2323" y="4170078"/>
              <a:ext cx="12202602" cy="725276"/>
              <a:chOff x="9932" y="5889768"/>
              <a:chExt cx="12184066" cy="725276"/>
            </a:xfrm>
          </p:grpSpPr>
          <p:sp>
            <p:nvSpPr>
              <p:cNvPr id="18" name="Google Shape;18;p4"/>
              <p:cNvSpPr/>
              <p:nvPr/>
            </p:nvSpPr>
            <p:spPr>
              <a:xfrm>
                <a:off x="9932" y="6522418"/>
                <a:ext cx="12184065" cy="61261"/>
              </a:xfrm>
              <a:prstGeom prst="rect">
                <a:avLst/>
              </a:prstGeom>
              <a:solidFill>
                <a:srgbClr val="14315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9" name="Google Shape;19;p4"/>
              <p:cNvSpPr/>
              <p:nvPr/>
            </p:nvSpPr>
            <p:spPr>
              <a:xfrm rot="-5400000">
                <a:off x="5739382" y="160429"/>
                <a:ext cx="725276" cy="12183955"/>
              </a:xfrm>
              <a:custGeom>
                <a:rect b="b" l="l" r="r" t="t"/>
                <a:pathLst>
                  <a:path extrusionOk="0" h="10000" w="1404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rgbClr val="14315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sp>
        <p:nvSpPr>
          <p:cNvPr id="20" name="Google Shape;20;p4"/>
          <p:cNvSpPr txBox="1"/>
          <p:nvPr>
            <p:ph type="ctrTitle"/>
          </p:nvPr>
        </p:nvSpPr>
        <p:spPr>
          <a:xfrm>
            <a:off x="731367" y="548640"/>
            <a:ext cx="676656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b="1"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-Content-Blue">
  <p:cSld name="Title-Content-Blu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3"/>
          <p:cNvPicPr preferRelativeResize="0"/>
          <p:nvPr/>
        </p:nvPicPr>
        <p:blipFill rotWithShape="1">
          <a:blip r:embed="rId2">
            <a:alphaModFix amt="15000"/>
          </a:blip>
          <a:srcRect b="0" l="0" r="0" t="0"/>
          <a:stretch/>
        </p:blipFill>
        <p:spPr>
          <a:xfrm>
            <a:off x="1421" y="0"/>
            <a:ext cx="12192000" cy="65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>
            <p:ph idx="1" type="body"/>
          </p:nvPr>
        </p:nvSpPr>
        <p:spPr>
          <a:xfrm>
            <a:off x="731520" y="1689145"/>
            <a:ext cx="10757328" cy="4063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3000"/>
              <a:buChar char="•"/>
              <a:defRPr/>
            </a:lvl1pPr>
            <a:lvl2pPr indent="-340360" lvl="1" marL="9144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1760"/>
              <a:buChar char="o"/>
              <a:defRPr/>
            </a:lvl2pPr>
            <a:lvl3pPr indent="-330200" lvl="2" marL="13716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1600"/>
              <a:buChar char="▪"/>
              <a:defRPr/>
            </a:lvl3pPr>
            <a:lvl4pPr indent="-342900" lvl="3" marL="18288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1800"/>
              <a:buChar char="•"/>
              <a:defRPr/>
            </a:lvl4pPr>
            <a:lvl5pPr indent="-308610" lvl="4" marL="22860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126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type="title"/>
          </p:nvPr>
        </p:nvSpPr>
        <p:spPr>
          <a:xfrm>
            <a:off x="731520" y="365761"/>
            <a:ext cx="10757328" cy="1234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b="1"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1" name="Google Shape;71;p13"/>
          <p:cNvGrpSpPr/>
          <p:nvPr/>
        </p:nvGrpSpPr>
        <p:grpSpPr>
          <a:xfrm>
            <a:off x="-110" y="6122455"/>
            <a:ext cx="12192111" cy="755419"/>
            <a:chOff x="-2323" y="4128060"/>
            <a:chExt cx="12202602" cy="755419"/>
          </a:xfrm>
        </p:grpSpPr>
        <p:sp>
          <p:nvSpPr>
            <p:cNvPr id="72" name="Google Shape;72;p13"/>
            <p:cNvSpPr/>
            <p:nvPr/>
          </p:nvSpPr>
          <p:spPr>
            <a:xfrm rot="-5400000">
              <a:off x="5738679" y="-1604305"/>
              <a:ext cx="725276" cy="12190006"/>
            </a:xfrm>
            <a:custGeom>
              <a:rect b="b" l="l" r="r" t="t"/>
              <a:pathLst>
                <a:path extrusionOk="0" h="10000" w="1404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73" name="Google Shape;73;p13"/>
            <p:cNvGrpSpPr/>
            <p:nvPr/>
          </p:nvGrpSpPr>
          <p:grpSpPr>
            <a:xfrm>
              <a:off x="-2323" y="4158203"/>
              <a:ext cx="12202602" cy="725276"/>
              <a:chOff x="9932" y="5877893"/>
              <a:chExt cx="12184066" cy="725276"/>
            </a:xfrm>
          </p:grpSpPr>
          <p:sp>
            <p:nvSpPr>
              <p:cNvPr id="74" name="Google Shape;74;p13"/>
              <p:cNvSpPr/>
              <p:nvPr/>
            </p:nvSpPr>
            <p:spPr>
              <a:xfrm>
                <a:off x="9932" y="6522418"/>
                <a:ext cx="12184065" cy="61261"/>
              </a:xfrm>
              <a:prstGeom prst="rect">
                <a:avLst/>
              </a:prstGeom>
              <a:solidFill>
                <a:srgbClr val="14315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5" name="Google Shape;75;p13"/>
              <p:cNvSpPr/>
              <p:nvPr/>
            </p:nvSpPr>
            <p:spPr>
              <a:xfrm rot="-5400000">
                <a:off x="5739382" y="148554"/>
                <a:ext cx="725276" cy="12183955"/>
              </a:xfrm>
              <a:custGeom>
                <a:rect b="b" l="l" r="r" t="t"/>
                <a:pathLst>
                  <a:path extrusionOk="0" h="10000" w="1404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rgbClr val="14315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-Content-Gold">
  <p:cSld name="Title-Content-Gold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4"/>
          <p:cNvPicPr preferRelativeResize="0"/>
          <p:nvPr/>
        </p:nvPicPr>
        <p:blipFill rotWithShape="1">
          <a:blip r:embed="rId2">
            <a:alphaModFix amt="18000"/>
          </a:blip>
          <a:srcRect b="0" l="0" r="0" t="0"/>
          <a:stretch/>
        </p:blipFill>
        <p:spPr>
          <a:xfrm>
            <a:off x="7942" y="-7834"/>
            <a:ext cx="12192000" cy="65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731520" y="1689145"/>
            <a:ext cx="10757328" cy="4063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6C4C25"/>
              </a:buClr>
              <a:buSzPts val="3000"/>
              <a:buChar char="•"/>
              <a:defRPr/>
            </a:lvl1pPr>
            <a:lvl2pPr indent="-340360" lvl="1" marL="9144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6C4C25"/>
              </a:buClr>
              <a:buSzPts val="1760"/>
              <a:buChar char="o"/>
              <a:defRPr/>
            </a:lvl2pPr>
            <a:lvl3pPr indent="-330200" lvl="2" marL="13716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6C4C25"/>
              </a:buClr>
              <a:buSzPts val="1600"/>
              <a:buChar char="▪"/>
              <a:defRPr/>
            </a:lvl3pPr>
            <a:lvl4pPr indent="-342900" lvl="3" marL="18288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6C4C25"/>
              </a:buClr>
              <a:buSzPts val="1800"/>
              <a:buChar char="•"/>
              <a:defRPr/>
            </a:lvl4pPr>
            <a:lvl5pPr indent="-308610" lvl="4" marL="22860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6C4C25"/>
              </a:buClr>
              <a:buSzPts val="126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type="title"/>
          </p:nvPr>
        </p:nvSpPr>
        <p:spPr>
          <a:xfrm>
            <a:off x="731520" y="365761"/>
            <a:ext cx="10757328" cy="1234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b="1"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0" name="Google Shape;80;p14"/>
          <p:cNvGrpSpPr/>
          <p:nvPr/>
        </p:nvGrpSpPr>
        <p:grpSpPr>
          <a:xfrm>
            <a:off x="-110" y="6134030"/>
            <a:ext cx="12196674" cy="755419"/>
            <a:chOff x="-2323" y="4128060"/>
            <a:chExt cx="12207169" cy="755419"/>
          </a:xfrm>
        </p:grpSpPr>
        <p:sp>
          <p:nvSpPr>
            <p:cNvPr id="81" name="Google Shape;81;p14"/>
            <p:cNvSpPr/>
            <p:nvPr/>
          </p:nvSpPr>
          <p:spPr>
            <a:xfrm rot="-5400000">
              <a:off x="5738679" y="-1604305"/>
              <a:ext cx="725276" cy="12190006"/>
            </a:xfrm>
            <a:custGeom>
              <a:rect b="b" l="l" r="r" t="t"/>
              <a:pathLst>
                <a:path extrusionOk="0" h="10000" w="1404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82" name="Google Shape;82;p14"/>
            <p:cNvGrpSpPr/>
            <p:nvPr/>
          </p:nvGrpSpPr>
          <p:grpSpPr>
            <a:xfrm>
              <a:off x="-2323" y="4158203"/>
              <a:ext cx="12207169" cy="725276"/>
              <a:chOff x="9932" y="5877893"/>
              <a:chExt cx="12188626" cy="725276"/>
            </a:xfrm>
          </p:grpSpPr>
          <p:sp>
            <p:nvSpPr>
              <p:cNvPr id="83" name="Google Shape;83;p14"/>
              <p:cNvSpPr/>
              <p:nvPr/>
            </p:nvSpPr>
            <p:spPr>
              <a:xfrm>
                <a:off x="9932" y="6478520"/>
                <a:ext cx="12188626" cy="10515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4" name="Google Shape;84;p14"/>
              <p:cNvSpPr/>
              <p:nvPr/>
            </p:nvSpPr>
            <p:spPr>
              <a:xfrm rot="-5400000">
                <a:off x="5739382" y="148554"/>
                <a:ext cx="725276" cy="12183955"/>
              </a:xfrm>
              <a:custGeom>
                <a:rect b="b" l="l" r="r" t="t"/>
                <a:pathLst>
                  <a:path extrusionOk="0" h="10000" w="1404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-Content-Green">
  <p:cSld name="Title-Content-Gree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/>
          <p:nvPr/>
        </p:nvPicPr>
        <p:blipFill rotWithShape="1">
          <a:blip r:embed="rId2">
            <a:alphaModFix amt="18000"/>
          </a:blip>
          <a:srcRect b="0" l="0" r="0" t="0"/>
          <a:stretch/>
        </p:blipFill>
        <p:spPr>
          <a:xfrm>
            <a:off x="1421" y="0"/>
            <a:ext cx="12192000" cy="65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731520" y="1689145"/>
            <a:ext cx="10757328" cy="4063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000"/>
              <a:buChar char="•"/>
              <a:defRPr/>
            </a:lvl1pPr>
            <a:lvl2pPr indent="-340360" lvl="1" marL="9144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760"/>
              <a:buChar char="o"/>
              <a:defRPr/>
            </a:lvl2pPr>
            <a:lvl3pPr indent="-330200" lvl="2" marL="13716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Char char="▪"/>
              <a:defRPr/>
            </a:lvl3pPr>
            <a:lvl4pPr indent="-342900" lvl="3" marL="18288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08610" lvl="4" marL="22860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6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731520" y="365761"/>
            <a:ext cx="10757328" cy="1234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b="1"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9" name="Google Shape;89;p15"/>
          <p:cNvGrpSpPr/>
          <p:nvPr/>
        </p:nvGrpSpPr>
        <p:grpSpPr>
          <a:xfrm>
            <a:off x="-110" y="6122458"/>
            <a:ext cx="12192111" cy="755419"/>
            <a:chOff x="-2323" y="4128060"/>
            <a:chExt cx="12202602" cy="755419"/>
          </a:xfrm>
        </p:grpSpPr>
        <p:sp>
          <p:nvSpPr>
            <p:cNvPr id="90" name="Google Shape;90;p15"/>
            <p:cNvSpPr/>
            <p:nvPr/>
          </p:nvSpPr>
          <p:spPr>
            <a:xfrm rot="-5400000">
              <a:off x="5738679" y="-1604305"/>
              <a:ext cx="725276" cy="12190006"/>
            </a:xfrm>
            <a:custGeom>
              <a:rect b="b" l="l" r="r" t="t"/>
              <a:pathLst>
                <a:path extrusionOk="0" h="10000" w="1404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91" name="Google Shape;91;p15"/>
            <p:cNvGrpSpPr/>
            <p:nvPr/>
          </p:nvGrpSpPr>
          <p:grpSpPr>
            <a:xfrm>
              <a:off x="-2323" y="4158203"/>
              <a:ext cx="12202602" cy="725276"/>
              <a:chOff x="9932" y="5877893"/>
              <a:chExt cx="12184066" cy="725276"/>
            </a:xfrm>
          </p:grpSpPr>
          <p:sp>
            <p:nvSpPr>
              <p:cNvPr id="92" name="Google Shape;92;p15"/>
              <p:cNvSpPr/>
              <p:nvPr/>
            </p:nvSpPr>
            <p:spPr>
              <a:xfrm>
                <a:off x="9932" y="6488042"/>
                <a:ext cx="12184065" cy="95637"/>
              </a:xfrm>
              <a:prstGeom prst="rect">
                <a:avLst/>
              </a:prstGeom>
              <a:solidFill>
                <a:srgbClr val="4C7A7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 rot="-5400000">
                <a:off x="5739382" y="148554"/>
                <a:ext cx="725276" cy="12183955"/>
              </a:xfrm>
              <a:custGeom>
                <a:rect b="b" l="l" r="r" t="t"/>
                <a:pathLst>
                  <a:path extrusionOk="0" h="10000" w="1404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rgbClr val="4C7A7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-Content-Gray">
  <p:cSld name="Title-Content-Gra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6"/>
          <p:cNvPicPr preferRelativeResize="0"/>
          <p:nvPr/>
        </p:nvPicPr>
        <p:blipFill rotWithShape="1">
          <a:blip r:embed="rId2">
            <a:alphaModFix amt="31000"/>
          </a:blip>
          <a:srcRect b="0" l="0" r="0" t="0"/>
          <a:stretch/>
        </p:blipFill>
        <p:spPr>
          <a:xfrm>
            <a:off x="7942" y="-7834"/>
            <a:ext cx="12192000" cy="65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731520" y="1689145"/>
            <a:ext cx="10757328" cy="4063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3000"/>
              <a:buChar char="•"/>
              <a:defRPr/>
            </a:lvl1pPr>
            <a:lvl2pPr indent="-340360" lvl="1" marL="9144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1760"/>
              <a:buChar char="o"/>
              <a:defRPr/>
            </a:lvl2pPr>
            <a:lvl3pPr indent="-330200" lvl="2" marL="13716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1600"/>
              <a:buChar char="▪"/>
              <a:defRPr/>
            </a:lvl3pPr>
            <a:lvl4pPr indent="-342900" lvl="3" marL="18288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1800"/>
              <a:buChar char="•"/>
              <a:defRPr/>
            </a:lvl4pPr>
            <a:lvl5pPr indent="-308610" lvl="4" marL="22860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126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type="title"/>
          </p:nvPr>
        </p:nvSpPr>
        <p:spPr>
          <a:xfrm>
            <a:off x="731520" y="365761"/>
            <a:ext cx="10757328" cy="1234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b="1"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8" name="Google Shape;98;p16"/>
          <p:cNvGrpSpPr/>
          <p:nvPr/>
        </p:nvGrpSpPr>
        <p:grpSpPr>
          <a:xfrm>
            <a:off x="-110" y="6122460"/>
            <a:ext cx="12192111" cy="755419"/>
            <a:chOff x="-2323" y="4128060"/>
            <a:chExt cx="12202602" cy="755419"/>
          </a:xfrm>
        </p:grpSpPr>
        <p:sp>
          <p:nvSpPr>
            <p:cNvPr id="99" name="Google Shape;99;p16"/>
            <p:cNvSpPr/>
            <p:nvPr/>
          </p:nvSpPr>
          <p:spPr>
            <a:xfrm rot="-5400000">
              <a:off x="5738679" y="-1604305"/>
              <a:ext cx="725276" cy="12190006"/>
            </a:xfrm>
            <a:custGeom>
              <a:rect b="b" l="l" r="r" t="t"/>
              <a:pathLst>
                <a:path extrusionOk="0" h="10000" w="1404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00" name="Google Shape;100;p16"/>
            <p:cNvGrpSpPr/>
            <p:nvPr/>
          </p:nvGrpSpPr>
          <p:grpSpPr>
            <a:xfrm>
              <a:off x="-2323" y="4158203"/>
              <a:ext cx="12202602" cy="725276"/>
              <a:chOff x="9932" y="5877893"/>
              <a:chExt cx="12184066" cy="725276"/>
            </a:xfrm>
          </p:grpSpPr>
          <p:sp>
            <p:nvSpPr>
              <p:cNvPr id="101" name="Google Shape;101;p16"/>
              <p:cNvSpPr/>
              <p:nvPr/>
            </p:nvSpPr>
            <p:spPr>
              <a:xfrm>
                <a:off x="9932" y="6497568"/>
                <a:ext cx="12184065" cy="86111"/>
              </a:xfrm>
              <a:prstGeom prst="rect">
                <a:avLst/>
              </a:prstGeom>
              <a:solidFill>
                <a:srgbClr val="68656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2" name="Google Shape;102;p16"/>
              <p:cNvSpPr/>
              <p:nvPr/>
            </p:nvSpPr>
            <p:spPr>
              <a:xfrm rot="-5400000">
                <a:off x="5739382" y="148554"/>
                <a:ext cx="725276" cy="12183955"/>
              </a:xfrm>
              <a:custGeom>
                <a:rect b="b" l="l" r="r" t="t"/>
                <a:pathLst>
                  <a:path extrusionOk="0" h="10000" w="1404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rgbClr val="68656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-Content-Lt-Blue">
  <p:cSld name="Title-Content-Lt-Blue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18000"/>
          </a:blip>
          <a:srcRect b="0" l="0" r="0" t="0"/>
          <a:stretch/>
        </p:blipFill>
        <p:spPr>
          <a:xfrm>
            <a:off x="1421" y="0"/>
            <a:ext cx="12192000" cy="65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731520" y="1689145"/>
            <a:ext cx="10757328" cy="4063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3000"/>
              <a:buChar char="•"/>
              <a:defRPr/>
            </a:lvl1pPr>
            <a:lvl2pPr indent="-340360" lvl="1" marL="9144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1760"/>
              <a:buChar char="o"/>
              <a:defRPr/>
            </a:lvl2pPr>
            <a:lvl3pPr indent="-330200" lvl="2" marL="13716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1600"/>
              <a:buChar char="▪"/>
              <a:defRPr/>
            </a:lvl3pPr>
            <a:lvl4pPr indent="-342900" lvl="3" marL="18288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1800"/>
              <a:buChar char="•"/>
              <a:defRPr/>
            </a:lvl4pPr>
            <a:lvl5pPr indent="-308610" lvl="4" marL="22860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126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type="title"/>
          </p:nvPr>
        </p:nvSpPr>
        <p:spPr>
          <a:xfrm>
            <a:off x="731520" y="365761"/>
            <a:ext cx="10757328" cy="1234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b="1"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07" name="Google Shape;107;p17"/>
          <p:cNvGrpSpPr/>
          <p:nvPr/>
        </p:nvGrpSpPr>
        <p:grpSpPr>
          <a:xfrm>
            <a:off x="0" y="6131851"/>
            <a:ext cx="12192111" cy="755419"/>
            <a:chOff x="-2323" y="4128060"/>
            <a:chExt cx="12202602" cy="755419"/>
          </a:xfrm>
        </p:grpSpPr>
        <p:sp>
          <p:nvSpPr>
            <p:cNvPr id="108" name="Google Shape;108;p17"/>
            <p:cNvSpPr/>
            <p:nvPr/>
          </p:nvSpPr>
          <p:spPr>
            <a:xfrm rot="-5400000">
              <a:off x="5738679" y="-1604305"/>
              <a:ext cx="725276" cy="12190006"/>
            </a:xfrm>
            <a:custGeom>
              <a:rect b="b" l="l" r="r" t="t"/>
              <a:pathLst>
                <a:path extrusionOk="0" h="10000" w="1404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09" name="Google Shape;109;p17"/>
            <p:cNvGrpSpPr/>
            <p:nvPr/>
          </p:nvGrpSpPr>
          <p:grpSpPr>
            <a:xfrm>
              <a:off x="-2323" y="4158203"/>
              <a:ext cx="12202602" cy="725276"/>
              <a:chOff x="9932" y="5877893"/>
              <a:chExt cx="12184066" cy="725276"/>
            </a:xfrm>
          </p:grpSpPr>
          <p:sp>
            <p:nvSpPr>
              <p:cNvPr id="110" name="Google Shape;110;p17"/>
              <p:cNvSpPr/>
              <p:nvPr/>
            </p:nvSpPr>
            <p:spPr>
              <a:xfrm>
                <a:off x="9932" y="6469124"/>
                <a:ext cx="12183955" cy="114555"/>
              </a:xfrm>
              <a:prstGeom prst="rect">
                <a:avLst/>
              </a:prstGeom>
              <a:solidFill>
                <a:srgbClr val="214D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1" name="Google Shape;111;p17"/>
              <p:cNvSpPr/>
              <p:nvPr/>
            </p:nvSpPr>
            <p:spPr>
              <a:xfrm rot="-5400000">
                <a:off x="5739382" y="148554"/>
                <a:ext cx="725276" cy="12183955"/>
              </a:xfrm>
              <a:custGeom>
                <a:rect b="b" l="l" r="r" t="t"/>
                <a:pathLst>
                  <a:path extrusionOk="0" h="10000" w="1404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rgbClr val="214D8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8"/>
          <p:cNvPicPr preferRelativeResize="0"/>
          <p:nvPr/>
        </p:nvPicPr>
        <p:blipFill rotWithShape="1">
          <a:blip r:embed="rId2">
            <a:alphaModFix amt="15000"/>
          </a:blip>
          <a:srcRect b="0" l="0" r="0" t="0"/>
          <a:stretch/>
        </p:blipFill>
        <p:spPr>
          <a:xfrm>
            <a:off x="1421" y="0"/>
            <a:ext cx="12192000" cy="6502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Google Shape;114;p18"/>
          <p:cNvGrpSpPr/>
          <p:nvPr/>
        </p:nvGrpSpPr>
        <p:grpSpPr>
          <a:xfrm>
            <a:off x="-110" y="6125163"/>
            <a:ext cx="12192111" cy="735930"/>
            <a:chOff x="-2323" y="4128060"/>
            <a:chExt cx="12202602" cy="735930"/>
          </a:xfrm>
        </p:grpSpPr>
        <p:sp>
          <p:nvSpPr>
            <p:cNvPr id="115" name="Google Shape;115;p18"/>
            <p:cNvSpPr/>
            <p:nvPr/>
          </p:nvSpPr>
          <p:spPr>
            <a:xfrm rot="-5400000">
              <a:off x="5738679" y="-1604305"/>
              <a:ext cx="725276" cy="12190006"/>
            </a:xfrm>
            <a:custGeom>
              <a:rect b="b" l="l" r="r" t="t"/>
              <a:pathLst>
                <a:path extrusionOk="0" h="10000" w="1404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16" name="Google Shape;116;p18"/>
            <p:cNvGrpSpPr/>
            <p:nvPr/>
          </p:nvGrpSpPr>
          <p:grpSpPr>
            <a:xfrm>
              <a:off x="-2323" y="4136938"/>
              <a:ext cx="12202602" cy="727053"/>
              <a:chOff x="9932" y="5856628"/>
              <a:chExt cx="12184066" cy="727053"/>
            </a:xfrm>
          </p:grpSpPr>
          <p:sp>
            <p:nvSpPr>
              <p:cNvPr id="117" name="Google Shape;117;p18"/>
              <p:cNvSpPr/>
              <p:nvPr/>
            </p:nvSpPr>
            <p:spPr>
              <a:xfrm>
                <a:off x="9932" y="6429828"/>
                <a:ext cx="12184065" cy="1538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8" name="Google Shape;118;p18"/>
              <p:cNvSpPr/>
              <p:nvPr/>
            </p:nvSpPr>
            <p:spPr>
              <a:xfrm rot="-5400000">
                <a:off x="5739382" y="127288"/>
                <a:ext cx="725276" cy="12183955"/>
              </a:xfrm>
              <a:custGeom>
                <a:rect b="b" l="l" r="r" t="t"/>
                <a:pathLst>
                  <a:path extrusionOk="0" h="10000" w="1404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sp>
        <p:nvSpPr>
          <p:cNvPr id="119" name="Google Shape;119;p18"/>
          <p:cNvSpPr txBox="1"/>
          <p:nvPr>
            <p:ph type="title"/>
          </p:nvPr>
        </p:nvSpPr>
        <p:spPr>
          <a:xfrm>
            <a:off x="731520" y="365125"/>
            <a:ext cx="1077394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C25"/>
              </a:buClr>
              <a:buSzPts val="4000"/>
              <a:buFont typeface="Open Sans"/>
              <a:buNone/>
              <a:defRPr b="1" sz="4000">
                <a:solidFill>
                  <a:srgbClr val="6C4C2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731520" y="1569199"/>
            <a:ext cx="5266055" cy="823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000"/>
            </a:lvl2pPr>
            <a:lvl3pPr indent="-228600" lvl="2" marL="1371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b="1" sz="1800"/>
            </a:lvl3pPr>
            <a:lvl4pPr indent="-228600" lvl="3" marL="18288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1" name="Google Shape;121;p18"/>
          <p:cNvSpPr txBox="1"/>
          <p:nvPr>
            <p:ph idx="2" type="body"/>
          </p:nvPr>
        </p:nvSpPr>
        <p:spPr>
          <a:xfrm>
            <a:off x="731520" y="2467941"/>
            <a:ext cx="5266055" cy="3567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3225" lvl="0" marL="4572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6C4C25"/>
              </a:buClr>
              <a:buSzPts val="2750"/>
              <a:buChar char="•"/>
              <a:defRPr sz="2200"/>
            </a:lvl1pPr>
            <a:lvl2pPr indent="-330200" lvl="1" marL="9144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6C4C25"/>
              </a:buClr>
              <a:buSzPts val="1600"/>
              <a:buChar char="o"/>
              <a:defRPr sz="2000"/>
            </a:lvl2pPr>
            <a:lvl3pPr indent="-320039" lvl="2" marL="1371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6C4C25"/>
              </a:buClr>
              <a:buSzPts val="1440"/>
              <a:buChar char="▪"/>
              <a:defRPr sz="1800"/>
            </a:lvl3pPr>
            <a:lvl4pPr indent="-342900" lvl="3" marL="18288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6C4C25"/>
              </a:buClr>
              <a:buSzPts val="1800"/>
              <a:buChar char="•"/>
              <a:defRPr sz="1800"/>
            </a:lvl4pPr>
            <a:lvl5pPr indent="-308610" lvl="4" marL="22860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1260"/>
              <a:buChar char="o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3" type="body"/>
          </p:nvPr>
        </p:nvSpPr>
        <p:spPr>
          <a:xfrm>
            <a:off x="6172200" y="1569199"/>
            <a:ext cx="5333260" cy="823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000"/>
            </a:lvl2pPr>
            <a:lvl3pPr indent="-228600" lvl="2" marL="1371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b="1" sz="1800"/>
            </a:lvl3pPr>
            <a:lvl4pPr indent="-228600" lvl="3" marL="18288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3" name="Google Shape;123;p18"/>
          <p:cNvSpPr txBox="1"/>
          <p:nvPr>
            <p:ph idx="4" type="body"/>
          </p:nvPr>
        </p:nvSpPr>
        <p:spPr>
          <a:xfrm>
            <a:off x="6204096" y="2467940"/>
            <a:ext cx="5301364" cy="3567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3225" lvl="0" marL="4572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6C4C25"/>
              </a:buClr>
              <a:buSzPts val="2750"/>
              <a:buChar char="•"/>
              <a:defRPr sz="2200"/>
            </a:lvl1pPr>
            <a:lvl2pPr indent="-330200" lvl="1" marL="9144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6C4C25"/>
              </a:buClr>
              <a:buSzPts val="1600"/>
              <a:buChar char="o"/>
              <a:defRPr sz="2000"/>
            </a:lvl2pPr>
            <a:lvl3pPr indent="-320039" lvl="2" marL="1371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6C4C25"/>
              </a:buClr>
              <a:buSzPts val="1440"/>
              <a:buChar char="▪"/>
              <a:defRPr sz="1800"/>
            </a:lvl3pPr>
            <a:lvl4pPr indent="-342900" lvl="3" marL="18288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6C4C25"/>
              </a:buClr>
              <a:buSzPts val="1800"/>
              <a:buChar char="•"/>
              <a:defRPr sz="1800"/>
            </a:lvl4pPr>
            <a:lvl5pPr indent="-308610" lvl="4" marL="22860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1260"/>
              <a:buChar char="o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2">
            <a:alphaModFix amt="15000"/>
          </a:blip>
          <a:srcRect b="0" l="0" r="0" t="0"/>
          <a:stretch/>
        </p:blipFill>
        <p:spPr>
          <a:xfrm>
            <a:off x="1421" y="0"/>
            <a:ext cx="12192000" cy="65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>
            <p:ph type="title"/>
          </p:nvPr>
        </p:nvSpPr>
        <p:spPr>
          <a:xfrm>
            <a:off x="731520" y="365761"/>
            <a:ext cx="10773940" cy="1074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214D8D"/>
              </a:buClr>
              <a:buSzPts val="4000"/>
              <a:buFont typeface="Open Sans"/>
              <a:buNone/>
              <a:defRPr b="1" sz="4000">
                <a:solidFill>
                  <a:srgbClr val="214D8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731520" y="1691581"/>
            <a:ext cx="5288280" cy="4210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9100" lvl="0" marL="4572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3000"/>
              <a:buChar char="•"/>
              <a:defRPr/>
            </a:lvl1pPr>
            <a:lvl2pPr indent="-340360" lvl="1" marL="9144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1760"/>
              <a:buChar char="o"/>
              <a:defRPr/>
            </a:lvl2pPr>
            <a:lvl3pPr indent="-340360" lvl="2" marL="1371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1760"/>
              <a:buChar char="▪"/>
              <a:defRPr sz="2200"/>
            </a:lvl3pPr>
            <a:lvl4pPr indent="-355600" lvl="3" marL="18288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2000"/>
              <a:buChar char="•"/>
              <a:defRPr sz="2000"/>
            </a:lvl4pPr>
            <a:lvl5pPr indent="-308610" lvl="4" marL="22860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126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19"/>
          <p:cNvSpPr txBox="1"/>
          <p:nvPr>
            <p:ph idx="2" type="body"/>
          </p:nvPr>
        </p:nvSpPr>
        <p:spPr>
          <a:xfrm>
            <a:off x="6172200" y="1691581"/>
            <a:ext cx="5333260" cy="4210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9100" lvl="0" marL="4572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3000"/>
              <a:buChar char="•"/>
              <a:defRPr/>
            </a:lvl1pPr>
            <a:lvl2pPr indent="-340360" lvl="1" marL="9144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1760"/>
              <a:buChar char="o"/>
              <a:defRPr/>
            </a:lvl2pPr>
            <a:lvl3pPr indent="-340360" lvl="2" marL="1371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1760"/>
              <a:buChar char="▪"/>
              <a:defRPr sz="2200"/>
            </a:lvl3pPr>
            <a:lvl4pPr indent="-355600" lvl="3" marL="18288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2000"/>
              <a:buChar char="•"/>
              <a:defRPr sz="2000"/>
            </a:lvl4pPr>
            <a:lvl5pPr indent="-308610" lvl="4" marL="22860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126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29" name="Google Shape;129;p19"/>
          <p:cNvGrpSpPr/>
          <p:nvPr/>
        </p:nvGrpSpPr>
        <p:grpSpPr>
          <a:xfrm>
            <a:off x="0" y="6131851"/>
            <a:ext cx="12192111" cy="755419"/>
            <a:chOff x="-2323" y="4128060"/>
            <a:chExt cx="12202602" cy="755419"/>
          </a:xfrm>
        </p:grpSpPr>
        <p:sp>
          <p:nvSpPr>
            <p:cNvPr id="130" name="Google Shape;130;p19"/>
            <p:cNvSpPr/>
            <p:nvPr/>
          </p:nvSpPr>
          <p:spPr>
            <a:xfrm rot="-5400000">
              <a:off x="5738679" y="-1604305"/>
              <a:ext cx="725276" cy="12190006"/>
            </a:xfrm>
            <a:custGeom>
              <a:rect b="b" l="l" r="r" t="t"/>
              <a:pathLst>
                <a:path extrusionOk="0" h="10000" w="1404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31" name="Google Shape;131;p19"/>
            <p:cNvGrpSpPr/>
            <p:nvPr/>
          </p:nvGrpSpPr>
          <p:grpSpPr>
            <a:xfrm>
              <a:off x="-2323" y="4158203"/>
              <a:ext cx="12202602" cy="725276"/>
              <a:chOff x="9932" y="5877893"/>
              <a:chExt cx="12184066" cy="725276"/>
            </a:xfrm>
          </p:grpSpPr>
          <p:sp>
            <p:nvSpPr>
              <p:cNvPr id="132" name="Google Shape;132;p19"/>
              <p:cNvSpPr/>
              <p:nvPr/>
            </p:nvSpPr>
            <p:spPr>
              <a:xfrm>
                <a:off x="9932" y="6469124"/>
                <a:ext cx="12183955" cy="114555"/>
              </a:xfrm>
              <a:prstGeom prst="rect">
                <a:avLst/>
              </a:prstGeom>
              <a:solidFill>
                <a:srgbClr val="214D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33" name="Google Shape;133;p19"/>
              <p:cNvSpPr/>
              <p:nvPr/>
            </p:nvSpPr>
            <p:spPr>
              <a:xfrm rot="-5400000">
                <a:off x="5739382" y="148554"/>
                <a:ext cx="725276" cy="12183955"/>
              </a:xfrm>
              <a:custGeom>
                <a:rect b="b" l="l" r="r" t="t"/>
                <a:pathLst>
                  <a:path extrusionOk="0" h="10000" w="1404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rgbClr val="214D8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-Text-Picture">
  <p:cSld name="Headline-Text-Picture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0"/>
          <p:cNvPicPr preferRelativeResize="0"/>
          <p:nvPr/>
        </p:nvPicPr>
        <p:blipFill rotWithShape="1">
          <a:blip r:embed="rId2">
            <a:alphaModFix amt="9000"/>
          </a:blip>
          <a:srcRect b="0" l="0" r="0" t="0"/>
          <a:stretch/>
        </p:blipFill>
        <p:spPr>
          <a:xfrm>
            <a:off x="1421" y="0"/>
            <a:ext cx="12192000" cy="65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>
            <p:ph type="title"/>
          </p:nvPr>
        </p:nvSpPr>
        <p:spPr>
          <a:xfrm>
            <a:off x="731519" y="365759"/>
            <a:ext cx="10794173" cy="1113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143157"/>
              </a:buClr>
              <a:buSzPts val="4400"/>
              <a:buFont typeface="Open Sans"/>
              <a:buNone/>
              <a:defRPr b="1" sz="4400">
                <a:solidFill>
                  <a:srgbClr val="14315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0"/>
          <p:cNvSpPr/>
          <p:nvPr>
            <p:ph idx="2" type="pic"/>
          </p:nvPr>
        </p:nvSpPr>
        <p:spPr>
          <a:xfrm>
            <a:off x="7119852" y="1691581"/>
            <a:ext cx="4395030" cy="4210456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38" name="Google Shape;138;p20"/>
          <p:cNvGrpSpPr/>
          <p:nvPr/>
        </p:nvGrpSpPr>
        <p:grpSpPr>
          <a:xfrm>
            <a:off x="-110" y="6122458"/>
            <a:ext cx="12192111" cy="755419"/>
            <a:chOff x="-2323" y="4128060"/>
            <a:chExt cx="12202602" cy="755419"/>
          </a:xfrm>
        </p:grpSpPr>
        <p:sp>
          <p:nvSpPr>
            <p:cNvPr id="139" name="Google Shape;139;p20"/>
            <p:cNvSpPr/>
            <p:nvPr/>
          </p:nvSpPr>
          <p:spPr>
            <a:xfrm rot="-5400000">
              <a:off x="5738679" y="-1604305"/>
              <a:ext cx="725276" cy="12190006"/>
            </a:xfrm>
            <a:custGeom>
              <a:rect b="b" l="l" r="r" t="t"/>
              <a:pathLst>
                <a:path extrusionOk="0" h="10000" w="1404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40" name="Google Shape;140;p20"/>
            <p:cNvGrpSpPr/>
            <p:nvPr/>
          </p:nvGrpSpPr>
          <p:grpSpPr>
            <a:xfrm>
              <a:off x="-2323" y="4158203"/>
              <a:ext cx="12202602" cy="725276"/>
              <a:chOff x="9932" y="5877893"/>
              <a:chExt cx="12184066" cy="725276"/>
            </a:xfrm>
          </p:grpSpPr>
          <p:sp>
            <p:nvSpPr>
              <p:cNvPr id="141" name="Google Shape;141;p20"/>
              <p:cNvSpPr/>
              <p:nvPr/>
            </p:nvSpPr>
            <p:spPr>
              <a:xfrm>
                <a:off x="9932" y="6440418"/>
                <a:ext cx="12184065" cy="143262"/>
              </a:xfrm>
              <a:prstGeom prst="rect">
                <a:avLst/>
              </a:prstGeom>
              <a:solidFill>
                <a:srgbClr val="14315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2" name="Google Shape;142;p20"/>
              <p:cNvSpPr/>
              <p:nvPr/>
            </p:nvSpPr>
            <p:spPr>
              <a:xfrm rot="-5400000">
                <a:off x="5739382" y="148554"/>
                <a:ext cx="725276" cy="12183955"/>
              </a:xfrm>
              <a:custGeom>
                <a:rect b="b" l="l" r="r" t="t"/>
                <a:pathLst>
                  <a:path extrusionOk="0" h="10000" w="1404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rgbClr val="16315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sp>
        <p:nvSpPr>
          <p:cNvPr id="143" name="Google Shape;143;p20"/>
          <p:cNvSpPr txBox="1"/>
          <p:nvPr>
            <p:ph idx="1" type="body"/>
          </p:nvPr>
        </p:nvSpPr>
        <p:spPr>
          <a:xfrm>
            <a:off x="731520" y="1691581"/>
            <a:ext cx="6046470" cy="4210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9100" lvl="0" marL="4572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A37238"/>
              </a:buClr>
              <a:buSzPts val="3000"/>
              <a:buChar char="•"/>
              <a:defRPr/>
            </a:lvl1pPr>
            <a:lvl2pPr indent="-340360" lvl="1" marL="9144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A37238"/>
              </a:buClr>
              <a:buSzPts val="1760"/>
              <a:buChar char="o"/>
              <a:defRPr/>
            </a:lvl2pPr>
            <a:lvl3pPr indent="-340360" lvl="2" marL="13716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A37238"/>
              </a:buClr>
              <a:buSzPts val="1760"/>
              <a:buChar char="▪"/>
              <a:defRPr sz="2200"/>
            </a:lvl3pPr>
            <a:lvl4pPr indent="-355600" lvl="3" marL="18288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A37238"/>
              </a:buClr>
              <a:buSzPts val="2000"/>
              <a:buChar char="•"/>
              <a:defRPr sz="2000"/>
            </a:lvl4pPr>
            <a:lvl5pPr indent="-308610" lvl="4" marL="22860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A37238"/>
              </a:buClr>
              <a:buSzPts val="126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ferences-Resources_Dark">
  <p:cSld name="References-Resources_Dark">
    <p:bg>
      <p:bgPr>
        <a:solidFill>
          <a:schemeClr val="dk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1"/>
          <p:cNvPicPr preferRelativeResize="0"/>
          <p:nvPr/>
        </p:nvPicPr>
        <p:blipFill rotWithShape="1">
          <a:blip r:embed="rId2">
            <a:alphaModFix amt="9000"/>
          </a:blip>
          <a:srcRect b="0" l="5461" r="0" t="0"/>
          <a:stretch/>
        </p:blipFill>
        <p:spPr>
          <a:xfrm>
            <a:off x="0" y="-13950"/>
            <a:ext cx="12186456" cy="687488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143157"/>
              </a:gs>
            </a:gsLst>
            <a:lin ang="13500000" scaled="0"/>
          </a:gradFill>
          <a:ln>
            <a:noFill/>
          </a:ln>
        </p:spPr>
      </p:pic>
      <p:sp>
        <p:nvSpPr>
          <p:cNvPr id="146" name="Google Shape;146;p21"/>
          <p:cNvSpPr txBox="1"/>
          <p:nvPr>
            <p:ph type="title"/>
          </p:nvPr>
        </p:nvSpPr>
        <p:spPr>
          <a:xfrm>
            <a:off x="731519" y="365125"/>
            <a:ext cx="10780775" cy="1048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731520" y="1546167"/>
            <a:ext cx="10780776" cy="4598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9100" lvl="0" marL="4572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>
                <a:solidFill>
                  <a:schemeClr val="lt1"/>
                </a:solidFill>
              </a:defRPr>
            </a:lvl1pPr>
            <a:lvl2pPr indent="-340360" lvl="1" marL="9144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60"/>
              <a:buChar char="o"/>
              <a:defRPr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08610" lvl="4" marL="22860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60"/>
              <a:buChar char="o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-You-Title-Slide">
  <p:cSld name="Thank-You-Title-Slide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2"/>
          <p:cNvPicPr preferRelativeResize="0"/>
          <p:nvPr/>
        </p:nvPicPr>
        <p:blipFill rotWithShape="1">
          <a:blip r:embed="rId2">
            <a:alphaModFix amt="81000"/>
          </a:blip>
          <a:srcRect b="0" l="0" r="0" t="0"/>
          <a:stretch/>
        </p:blipFill>
        <p:spPr>
          <a:xfrm>
            <a:off x="0" y="0"/>
            <a:ext cx="12197785" cy="65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2"/>
          <p:cNvSpPr/>
          <p:nvPr/>
        </p:nvSpPr>
        <p:spPr>
          <a:xfrm>
            <a:off x="2427259" y="1552768"/>
            <a:ext cx="7337482" cy="324446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BBCF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p22"/>
          <p:cNvSpPr txBox="1"/>
          <p:nvPr>
            <p:ph type="title"/>
          </p:nvPr>
        </p:nvSpPr>
        <p:spPr>
          <a:xfrm>
            <a:off x="2427259" y="2225040"/>
            <a:ext cx="7337482" cy="19807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Open Sans"/>
              <a:buNone/>
              <a:defRPr b="0"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52" name="Google Shape;152;p22"/>
          <p:cNvGrpSpPr/>
          <p:nvPr/>
        </p:nvGrpSpPr>
        <p:grpSpPr>
          <a:xfrm>
            <a:off x="-110" y="6122458"/>
            <a:ext cx="12192111" cy="755419"/>
            <a:chOff x="-2323" y="4128060"/>
            <a:chExt cx="12202602" cy="755419"/>
          </a:xfrm>
        </p:grpSpPr>
        <p:sp>
          <p:nvSpPr>
            <p:cNvPr id="153" name="Google Shape;153;p22"/>
            <p:cNvSpPr/>
            <p:nvPr/>
          </p:nvSpPr>
          <p:spPr>
            <a:xfrm rot="-5400000">
              <a:off x="5738679" y="-1604305"/>
              <a:ext cx="725276" cy="12190006"/>
            </a:xfrm>
            <a:custGeom>
              <a:rect b="b" l="l" r="r" t="t"/>
              <a:pathLst>
                <a:path extrusionOk="0" h="10000" w="1404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54" name="Google Shape;154;p22"/>
            <p:cNvGrpSpPr/>
            <p:nvPr/>
          </p:nvGrpSpPr>
          <p:grpSpPr>
            <a:xfrm>
              <a:off x="-2323" y="4158203"/>
              <a:ext cx="12202602" cy="725276"/>
              <a:chOff x="9932" y="5877893"/>
              <a:chExt cx="12184066" cy="725276"/>
            </a:xfrm>
          </p:grpSpPr>
          <p:sp>
            <p:nvSpPr>
              <p:cNvPr id="155" name="Google Shape;155;p22"/>
              <p:cNvSpPr/>
              <p:nvPr/>
            </p:nvSpPr>
            <p:spPr>
              <a:xfrm>
                <a:off x="9932" y="6440418"/>
                <a:ext cx="12184065" cy="143262"/>
              </a:xfrm>
              <a:prstGeom prst="rect">
                <a:avLst/>
              </a:prstGeom>
              <a:solidFill>
                <a:srgbClr val="14315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56" name="Google Shape;156;p22"/>
              <p:cNvSpPr/>
              <p:nvPr/>
            </p:nvSpPr>
            <p:spPr>
              <a:xfrm rot="-5400000">
                <a:off x="5739382" y="148554"/>
                <a:ext cx="725276" cy="12183955"/>
              </a:xfrm>
              <a:custGeom>
                <a:rect b="b" l="l" r="r" t="t"/>
                <a:pathLst>
                  <a:path extrusionOk="0" h="10000" w="1404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rgbClr val="16315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ferences-Resources_Light">
  <p:cSld name="References-Resources_Light">
    <p:bg>
      <p:bgPr>
        <a:solidFill>
          <a:srgbClr val="F3E9DE">
            <a:alpha val="31764"/>
          </a:srgbClr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 rotWithShape="1">
          <a:blip r:embed="rId2">
            <a:alphaModFix amt="17000"/>
          </a:blip>
          <a:srcRect b="0" l="5185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3E9DE"/>
              </a:gs>
              <a:gs pos="100000">
                <a:schemeClr val="lt1"/>
              </a:gs>
            </a:gsLst>
            <a:lin ang="13500000" scaled="0"/>
          </a:gradFill>
          <a:ln>
            <a:noFill/>
          </a:ln>
        </p:spPr>
      </p:pic>
      <p:sp>
        <p:nvSpPr>
          <p:cNvPr id="23" name="Google Shape;23;p5"/>
          <p:cNvSpPr txBox="1"/>
          <p:nvPr>
            <p:ph type="title"/>
          </p:nvPr>
        </p:nvSpPr>
        <p:spPr>
          <a:xfrm>
            <a:off x="731520" y="365760"/>
            <a:ext cx="10783540" cy="10024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6C4C25"/>
              </a:buClr>
              <a:buSzPts val="4000"/>
              <a:buFont typeface="Open Sans"/>
              <a:buNone/>
              <a:defRPr b="1" sz="4000">
                <a:solidFill>
                  <a:srgbClr val="6C4C2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731520" y="1488557"/>
            <a:ext cx="10783540" cy="4749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9100" lvl="0" marL="4572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3000"/>
              <a:buChar char="•"/>
              <a:defRPr b="0"/>
            </a:lvl1pPr>
            <a:lvl2pPr indent="-340360" lvl="1" marL="9144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1760"/>
              <a:buChar char="o"/>
              <a:defRPr/>
            </a:lvl2pPr>
            <a:lvl3pPr indent="-330200" lvl="2" marL="1371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1600"/>
              <a:buChar char="▪"/>
              <a:defRPr/>
            </a:lvl3pPr>
            <a:lvl4pPr indent="-342900" lvl="3" marL="18288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1800"/>
              <a:buChar char="•"/>
              <a:defRPr/>
            </a:lvl4pPr>
            <a:lvl5pPr indent="-308610" lvl="4" marL="22860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126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lank">
  <p:cSld name="4_Blank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81000"/>
          </a:blip>
          <a:srcRect b="0" l="0" r="0" t="0"/>
          <a:stretch/>
        </p:blipFill>
        <p:spPr>
          <a:xfrm>
            <a:off x="0" y="0"/>
            <a:ext cx="12197785" cy="65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3"/>
          <p:cNvSpPr/>
          <p:nvPr/>
        </p:nvSpPr>
        <p:spPr>
          <a:xfrm>
            <a:off x="749878" y="800908"/>
            <a:ext cx="10692245" cy="472786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B7BF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3222171" y="2182983"/>
            <a:ext cx="5776686" cy="291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9100" lvl="0" marL="457200" algn="l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214D8D"/>
              </a:buClr>
              <a:buSzPts val="3000"/>
              <a:buChar char="•"/>
              <a:defRPr>
                <a:solidFill>
                  <a:srgbClr val="000000"/>
                </a:solidFill>
              </a:defRPr>
            </a:lvl1pPr>
            <a:lvl2pPr indent="-340360" lvl="1" marL="9144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214D8D"/>
              </a:buClr>
              <a:buSzPts val="1760"/>
              <a:buChar char="o"/>
              <a:defRPr>
                <a:solidFill>
                  <a:srgbClr val="000000"/>
                </a:solidFill>
              </a:defRPr>
            </a:lvl2pPr>
            <a:lvl3pPr indent="-330200" lvl="2" marL="1371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214D8D"/>
              </a:buClr>
              <a:buSzPts val="1600"/>
              <a:buChar char="▪"/>
              <a:defRPr>
                <a:solidFill>
                  <a:srgbClr val="000000"/>
                </a:solidFill>
              </a:defRPr>
            </a:lvl3pPr>
            <a:lvl4pPr indent="-342900" lvl="3" marL="18288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214D8D"/>
              </a:buClr>
              <a:buSzPts val="1800"/>
              <a:buChar char="•"/>
              <a:defRPr>
                <a:solidFill>
                  <a:srgbClr val="000000"/>
                </a:solidFill>
              </a:defRPr>
            </a:lvl4pPr>
            <a:lvl5pPr indent="-308610" lvl="4" marL="22860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214D8D"/>
              </a:buClr>
              <a:buSzPts val="1260"/>
              <a:buChar char="o"/>
              <a:defRPr>
                <a:solidFill>
                  <a:srgbClr val="00000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23"/>
          <p:cNvSpPr txBox="1"/>
          <p:nvPr>
            <p:ph type="title"/>
          </p:nvPr>
        </p:nvSpPr>
        <p:spPr>
          <a:xfrm>
            <a:off x="749876" y="1060626"/>
            <a:ext cx="10692246" cy="7273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Open Sans"/>
              <a:buNone/>
              <a:defRPr b="1"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62" name="Google Shape;162;p23"/>
          <p:cNvGrpSpPr/>
          <p:nvPr/>
        </p:nvGrpSpPr>
        <p:grpSpPr>
          <a:xfrm>
            <a:off x="-110" y="6122458"/>
            <a:ext cx="12192111" cy="755419"/>
            <a:chOff x="-2323" y="4128060"/>
            <a:chExt cx="12202602" cy="755419"/>
          </a:xfrm>
        </p:grpSpPr>
        <p:sp>
          <p:nvSpPr>
            <p:cNvPr id="163" name="Google Shape;163;p23"/>
            <p:cNvSpPr/>
            <p:nvPr/>
          </p:nvSpPr>
          <p:spPr>
            <a:xfrm rot="-5400000">
              <a:off x="5738679" y="-1604305"/>
              <a:ext cx="725276" cy="12190006"/>
            </a:xfrm>
            <a:custGeom>
              <a:rect b="b" l="l" r="r" t="t"/>
              <a:pathLst>
                <a:path extrusionOk="0" h="10000" w="1404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64" name="Google Shape;164;p23"/>
            <p:cNvGrpSpPr/>
            <p:nvPr/>
          </p:nvGrpSpPr>
          <p:grpSpPr>
            <a:xfrm>
              <a:off x="-2323" y="4158203"/>
              <a:ext cx="12202602" cy="725276"/>
              <a:chOff x="9932" y="5877893"/>
              <a:chExt cx="12184066" cy="725276"/>
            </a:xfrm>
          </p:grpSpPr>
          <p:sp>
            <p:nvSpPr>
              <p:cNvPr id="165" name="Google Shape;165;p23"/>
              <p:cNvSpPr/>
              <p:nvPr/>
            </p:nvSpPr>
            <p:spPr>
              <a:xfrm>
                <a:off x="9932" y="6440418"/>
                <a:ext cx="12184065" cy="143262"/>
              </a:xfrm>
              <a:prstGeom prst="rect">
                <a:avLst/>
              </a:prstGeom>
              <a:solidFill>
                <a:srgbClr val="14315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66" name="Google Shape;166;p23"/>
              <p:cNvSpPr/>
              <p:nvPr/>
            </p:nvSpPr>
            <p:spPr>
              <a:xfrm rot="-5400000">
                <a:off x="5739382" y="148554"/>
                <a:ext cx="725276" cy="12183955"/>
              </a:xfrm>
              <a:custGeom>
                <a:rect b="b" l="l" r="r" t="t"/>
                <a:pathLst>
                  <a:path extrusionOk="0" h="10000" w="1404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rgbClr val="16315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1">
  <p:cSld name="Blank_1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-Side-Title_Blue">
  <p:cSld name="Left-Side-Title_Blue">
    <p:bg>
      <p:bgPr>
        <a:solidFill>
          <a:srgbClr val="D9E1F7">
            <a:alpha val="33725"/>
          </a:srgbClr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6"/>
          <p:cNvPicPr preferRelativeResize="0"/>
          <p:nvPr/>
        </p:nvPicPr>
        <p:blipFill rotWithShape="1">
          <a:blip r:embed="rId2">
            <a:alphaModFix amt="9000"/>
          </a:blip>
          <a:srcRect b="0" l="5317" r="0" t="0"/>
          <a:stretch/>
        </p:blipFill>
        <p:spPr>
          <a:xfrm rot="10800000">
            <a:off x="10629" y="891"/>
            <a:ext cx="12181370" cy="686154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/>
          <p:nvPr/>
        </p:nvSpPr>
        <p:spPr>
          <a:xfrm>
            <a:off x="8148320" y="0"/>
            <a:ext cx="404368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" name="Google Shape;28;p6"/>
          <p:cNvPicPr preferRelativeResize="0"/>
          <p:nvPr/>
        </p:nvPicPr>
        <p:blipFill rotWithShape="1">
          <a:blip r:embed="rId3">
            <a:alphaModFix/>
          </a:blip>
          <a:srcRect b="12223" l="0" r="0" t="12453"/>
          <a:stretch/>
        </p:blipFill>
        <p:spPr>
          <a:xfrm>
            <a:off x="4150177" y="0"/>
            <a:ext cx="405407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/>
          <p:nvPr>
            <p:ph idx="1" type="body"/>
          </p:nvPr>
        </p:nvSpPr>
        <p:spPr>
          <a:xfrm>
            <a:off x="5310216" y="1518755"/>
            <a:ext cx="5963920" cy="3820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9100" lvl="0" marL="45720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214D8D"/>
              </a:buClr>
              <a:buSzPts val="300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65760" lvl="2" marL="137160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65760" lvl="3" marL="182880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65760" lvl="4" marL="228600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type="ctrTitle"/>
          </p:nvPr>
        </p:nvSpPr>
        <p:spPr>
          <a:xfrm>
            <a:off x="429768" y="1986591"/>
            <a:ext cx="3872068" cy="19912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Open Sans"/>
              <a:buNone/>
              <a:defRPr b="1" sz="4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-Side-Title_Green">
  <p:cSld name="Left-Side-Title_Green">
    <p:bg>
      <p:bgPr>
        <a:solidFill>
          <a:srgbClr val="E0EBEA">
            <a:alpha val="45882"/>
          </a:srgbClr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 rotWithShape="1">
          <a:blip r:embed="rId2">
            <a:alphaModFix amt="9000"/>
          </a:blip>
          <a:srcRect b="0" l="5317" r="0" t="0"/>
          <a:stretch/>
        </p:blipFill>
        <p:spPr>
          <a:xfrm rot="10800000">
            <a:off x="10629" y="891"/>
            <a:ext cx="12181370" cy="686154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/>
          <p:nvPr/>
        </p:nvSpPr>
        <p:spPr>
          <a:xfrm>
            <a:off x="8148320" y="0"/>
            <a:ext cx="404368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3">
            <a:alphaModFix/>
          </a:blip>
          <a:srcRect b="12223" l="0" r="0" t="12453"/>
          <a:stretch/>
        </p:blipFill>
        <p:spPr>
          <a:xfrm>
            <a:off x="4150177" y="0"/>
            <a:ext cx="405407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/>
          <p:nvPr>
            <p:ph type="ctrTitle"/>
          </p:nvPr>
        </p:nvSpPr>
        <p:spPr>
          <a:xfrm>
            <a:off x="429768" y="1986591"/>
            <a:ext cx="3872068" cy="19912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Open Sans"/>
              <a:buNone/>
              <a:defRPr b="1" sz="4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5310216" y="1518755"/>
            <a:ext cx="5963920" cy="3820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9100" lvl="0" marL="45720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C7A75"/>
              </a:buClr>
              <a:buSzPts val="300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65760" lvl="2" marL="137160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65760" lvl="3" marL="182880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65760" lvl="4" marL="228600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-Break-Slide_Blue">
  <p:cSld name="Title-Break-Slide_Blue">
    <p:bg>
      <p:bgPr>
        <a:solidFill>
          <a:schemeClr val="dk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 rotWithShape="1">
          <a:blip r:embed="rId2">
            <a:alphaModFix amt="10000"/>
          </a:blip>
          <a:srcRect b="0" l="5185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/>
          <p:nvPr>
            <p:ph type="title"/>
          </p:nvPr>
        </p:nvSpPr>
        <p:spPr>
          <a:xfrm>
            <a:off x="2264664" y="1753011"/>
            <a:ext cx="7662672" cy="2292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  <a:defRPr b="0"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2264664" y="4177141"/>
            <a:ext cx="7662672" cy="924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2000">
                <a:solidFill>
                  <a:srgbClr val="88898D"/>
                </a:solidFill>
              </a:defRPr>
            </a:lvl2pPr>
            <a:lvl3pPr indent="-228600" lvl="2" marL="1371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88898D"/>
              </a:buClr>
              <a:buSzPts val="1440"/>
              <a:buNone/>
              <a:defRPr sz="1800">
                <a:solidFill>
                  <a:srgbClr val="88898D"/>
                </a:solidFill>
              </a:defRPr>
            </a:lvl3pPr>
            <a:lvl4pPr indent="-228600" lvl="3" marL="18288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4pPr>
            <a:lvl5pPr indent="-228600" lvl="4" marL="22860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88898D"/>
              </a:buClr>
              <a:buSzPts val="1120"/>
              <a:buNone/>
              <a:defRPr sz="1600">
                <a:solidFill>
                  <a:srgbClr val="88898D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-Break-Slide_Green">
  <p:cSld name="Title-Break-Slide_Green">
    <p:bg>
      <p:bgPr>
        <a:solidFill>
          <a:srgbClr val="32514E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9"/>
          <p:cNvPicPr preferRelativeResize="0"/>
          <p:nvPr/>
        </p:nvPicPr>
        <p:blipFill rotWithShape="1">
          <a:blip r:embed="rId2">
            <a:alphaModFix amt="10000"/>
          </a:blip>
          <a:srcRect b="0" l="5185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9"/>
          <p:cNvSpPr txBox="1"/>
          <p:nvPr>
            <p:ph type="title"/>
          </p:nvPr>
        </p:nvSpPr>
        <p:spPr>
          <a:xfrm>
            <a:off x="2264664" y="1753011"/>
            <a:ext cx="7662672" cy="2292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  <a:defRPr b="0"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" type="body"/>
          </p:nvPr>
        </p:nvSpPr>
        <p:spPr>
          <a:xfrm>
            <a:off x="2264664" y="4177141"/>
            <a:ext cx="7662672" cy="924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2000">
                <a:solidFill>
                  <a:srgbClr val="88898D"/>
                </a:solidFill>
              </a:defRPr>
            </a:lvl2pPr>
            <a:lvl3pPr indent="-228600" lvl="2" marL="1371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88898D"/>
              </a:buClr>
              <a:buSzPts val="1440"/>
              <a:buNone/>
              <a:defRPr sz="1800">
                <a:solidFill>
                  <a:srgbClr val="88898D"/>
                </a:solidFill>
              </a:defRPr>
            </a:lvl3pPr>
            <a:lvl4pPr indent="-228600" lvl="3" marL="18288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4pPr>
            <a:lvl5pPr indent="-228600" lvl="4" marL="22860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88898D"/>
              </a:buClr>
              <a:buSzPts val="1120"/>
              <a:buNone/>
              <a:defRPr sz="1600">
                <a:solidFill>
                  <a:srgbClr val="88898D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-Break-Slide_Brown">
  <p:cSld name="Title-Break-Slide_Brown">
    <p:bg>
      <p:bgPr>
        <a:solidFill>
          <a:srgbClr val="6C4C25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 amt="10000"/>
          </a:blip>
          <a:srcRect b="0" l="5185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/>
          <p:nvPr>
            <p:ph type="title"/>
          </p:nvPr>
        </p:nvSpPr>
        <p:spPr>
          <a:xfrm>
            <a:off x="2264664" y="1753011"/>
            <a:ext cx="7662672" cy="2292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  <a:defRPr b="0"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2264664" y="4177141"/>
            <a:ext cx="7662672" cy="924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2000">
                <a:solidFill>
                  <a:srgbClr val="88898D"/>
                </a:solidFill>
              </a:defRPr>
            </a:lvl2pPr>
            <a:lvl3pPr indent="-228600" lvl="2" marL="1371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88898D"/>
              </a:buClr>
              <a:buSzPts val="1440"/>
              <a:buNone/>
              <a:defRPr sz="1800">
                <a:solidFill>
                  <a:srgbClr val="88898D"/>
                </a:solidFill>
              </a:defRPr>
            </a:lvl3pPr>
            <a:lvl4pPr indent="-228600" lvl="3" marL="18288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4pPr>
            <a:lvl5pPr indent="-228600" lvl="4" marL="22860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88898D"/>
              </a:buClr>
              <a:buSzPts val="1120"/>
              <a:buNone/>
              <a:defRPr sz="1600">
                <a:solidFill>
                  <a:srgbClr val="88898D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 - Two Column">
  <p:cSld name="2_Section - Two Colum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/>
          <p:nvPr/>
        </p:nvSpPr>
        <p:spPr>
          <a:xfrm>
            <a:off x="0" y="-1"/>
            <a:ext cx="12192000" cy="6887271"/>
          </a:xfrm>
          <a:prstGeom prst="rect">
            <a:avLst/>
          </a:prstGeom>
          <a:gradFill>
            <a:gsLst>
              <a:gs pos="0">
                <a:srgbClr val="D9E1F7"/>
              </a:gs>
              <a:gs pos="100000">
                <a:schemeClr val="lt1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1" name="Google Shape;51;p11"/>
          <p:cNvPicPr preferRelativeResize="0"/>
          <p:nvPr/>
        </p:nvPicPr>
        <p:blipFill rotWithShape="1">
          <a:blip r:embed="rId2">
            <a:alphaModFix amt="17000"/>
          </a:blip>
          <a:srcRect b="0" l="0" r="0" t="0"/>
          <a:stretch/>
        </p:blipFill>
        <p:spPr>
          <a:xfrm>
            <a:off x="-1" y="0"/>
            <a:ext cx="12192001" cy="6502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" name="Google Shape;52;p11"/>
          <p:cNvGrpSpPr/>
          <p:nvPr/>
        </p:nvGrpSpPr>
        <p:grpSpPr>
          <a:xfrm>
            <a:off x="0" y="6153117"/>
            <a:ext cx="12192111" cy="755419"/>
            <a:chOff x="-2323" y="4128060"/>
            <a:chExt cx="12202602" cy="755419"/>
          </a:xfrm>
        </p:grpSpPr>
        <p:sp>
          <p:nvSpPr>
            <p:cNvPr id="53" name="Google Shape;53;p11"/>
            <p:cNvSpPr/>
            <p:nvPr/>
          </p:nvSpPr>
          <p:spPr>
            <a:xfrm rot="-5400000">
              <a:off x="5738679" y="-1604305"/>
              <a:ext cx="725276" cy="12190006"/>
            </a:xfrm>
            <a:custGeom>
              <a:rect b="b" l="l" r="r" t="t"/>
              <a:pathLst>
                <a:path extrusionOk="0" h="10000" w="1404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54" name="Google Shape;54;p11"/>
            <p:cNvGrpSpPr/>
            <p:nvPr/>
          </p:nvGrpSpPr>
          <p:grpSpPr>
            <a:xfrm>
              <a:off x="-2323" y="4158203"/>
              <a:ext cx="12202602" cy="725276"/>
              <a:chOff x="9932" y="5877893"/>
              <a:chExt cx="12184066" cy="725276"/>
            </a:xfrm>
          </p:grpSpPr>
          <p:sp>
            <p:nvSpPr>
              <p:cNvPr id="55" name="Google Shape;55;p11"/>
              <p:cNvSpPr/>
              <p:nvPr/>
            </p:nvSpPr>
            <p:spPr>
              <a:xfrm>
                <a:off x="9932" y="6469124"/>
                <a:ext cx="12183955" cy="114555"/>
              </a:xfrm>
              <a:prstGeom prst="rect">
                <a:avLst/>
              </a:prstGeom>
              <a:solidFill>
                <a:srgbClr val="214D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6" name="Google Shape;56;p11"/>
              <p:cNvSpPr/>
              <p:nvPr/>
            </p:nvSpPr>
            <p:spPr>
              <a:xfrm rot="-5400000">
                <a:off x="5739382" y="148554"/>
                <a:ext cx="725276" cy="12183955"/>
              </a:xfrm>
              <a:custGeom>
                <a:rect b="b" l="l" r="r" t="t"/>
                <a:pathLst>
                  <a:path extrusionOk="0" h="10000" w="1404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rgbClr val="214D8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sp>
        <p:nvSpPr>
          <p:cNvPr id="57" name="Google Shape;57;p11"/>
          <p:cNvSpPr txBox="1"/>
          <p:nvPr>
            <p:ph type="title"/>
          </p:nvPr>
        </p:nvSpPr>
        <p:spPr>
          <a:xfrm>
            <a:off x="731520" y="365760"/>
            <a:ext cx="10857968" cy="7680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Open Sans"/>
              <a:buNone/>
              <a:defRPr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731520" y="1591445"/>
            <a:ext cx="4925001" cy="2016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0"/>
              <a:buFont typeface="Open Sans"/>
              <a:buNone/>
              <a:defRPr b="1" sz="2200">
                <a:solidFill>
                  <a:srgbClr val="214D8D"/>
                </a:solidFill>
              </a:defRPr>
            </a:lvl1pPr>
            <a:lvl2pPr indent="-228600" lvl="1" marL="91440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Open Sans"/>
              <a:buNone/>
              <a:defRPr sz="1800"/>
            </a:lvl2pPr>
            <a:lvl3pPr indent="-228600" lvl="2" marL="1371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/>
            </a:lvl3pPr>
            <a:lvl4pPr indent="-228600" lvl="3" marL="18288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  <a:defRPr/>
            </a:lvl4pPr>
            <a:lvl5pPr indent="-228600" lvl="4" marL="22860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Open Sans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2" type="body"/>
          </p:nvPr>
        </p:nvSpPr>
        <p:spPr>
          <a:xfrm>
            <a:off x="6664486" y="1591445"/>
            <a:ext cx="4925001" cy="2016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0"/>
              <a:buFont typeface="Open Sans"/>
              <a:buNone/>
              <a:defRPr b="1" sz="2200">
                <a:solidFill>
                  <a:srgbClr val="214D8D"/>
                </a:solidFill>
              </a:defRPr>
            </a:lvl1pPr>
            <a:lvl2pPr indent="-228600" lvl="1" marL="91440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Open Sans"/>
              <a:buNone/>
              <a:defRPr sz="1800"/>
            </a:lvl2pPr>
            <a:lvl3pPr indent="-228600" lvl="2" marL="1371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/>
            </a:lvl3pPr>
            <a:lvl4pPr indent="-228600" lvl="3" marL="18288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  <a:defRPr/>
            </a:lvl4pPr>
            <a:lvl5pPr indent="-228600" lvl="4" marL="22860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Open Sans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3" type="body"/>
          </p:nvPr>
        </p:nvSpPr>
        <p:spPr>
          <a:xfrm>
            <a:off x="731520" y="3832349"/>
            <a:ext cx="4925001" cy="2016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0"/>
              <a:buFont typeface="Open Sans"/>
              <a:buNone/>
              <a:defRPr b="1" sz="2200">
                <a:solidFill>
                  <a:srgbClr val="214D8D"/>
                </a:solidFill>
              </a:defRPr>
            </a:lvl1pPr>
            <a:lvl2pPr indent="-228600" lvl="1" marL="91440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Open Sans"/>
              <a:buNone/>
              <a:defRPr sz="1800"/>
            </a:lvl2pPr>
            <a:lvl3pPr indent="-228600" lvl="2" marL="1371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/>
            </a:lvl3pPr>
            <a:lvl4pPr indent="-228600" lvl="3" marL="18288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  <a:defRPr/>
            </a:lvl4pPr>
            <a:lvl5pPr indent="-228600" lvl="4" marL="22860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Open Sans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4" type="body"/>
          </p:nvPr>
        </p:nvSpPr>
        <p:spPr>
          <a:xfrm>
            <a:off x="6664486" y="3832349"/>
            <a:ext cx="4925001" cy="2016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0"/>
              <a:buFont typeface="Open Sans"/>
              <a:buNone/>
              <a:defRPr b="1" sz="2200">
                <a:solidFill>
                  <a:srgbClr val="214D8D"/>
                </a:solidFill>
              </a:defRPr>
            </a:lvl1pPr>
            <a:lvl2pPr indent="-228600" lvl="1" marL="91440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Open Sans"/>
              <a:buNone/>
              <a:defRPr sz="1800"/>
            </a:lvl2pPr>
            <a:lvl3pPr indent="-228600" lvl="2" marL="1371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/>
            </a:lvl3pPr>
            <a:lvl4pPr indent="-228600" lvl="3" marL="18288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  <a:defRPr/>
            </a:lvl4pPr>
            <a:lvl5pPr indent="-228600" lvl="4" marL="22860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Open Sans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claimer">
  <p:cSld name="Disclaim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2"/>
          <p:cNvPicPr preferRelativeResize="0"/>
          <p:nvPr/>
        </p:nvPicPr>
        <p:blipFill rotWithShape="1">
          <a:blip r:embed="rId2">
            <a:alphaModFix amt="9000"/>
          </a:blip>
          <a:srcRect b="0" l="5317" r="0" t="0"/>
          <a:stretch/>
        </p:blipFill>
        <p:spPr>
          <a:xfrm rot="10800000">
            <a:off x="10629" y="891"/>
            <a:ext cx="12181370" cy="686154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2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F3E9DE">
              <a:alpha val="2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Google Shape;65;p12"/>
          <p:cNvSpPr txBox="1"/>
          <p:nvPr>
            <p:ph idx="1" type="body"/>
          </p:nvPr>
        </p:nvSpPr>
        <p:spPr>
          <a:xfrm>
            <a:off x="731520" y="1689145"/>
            <a:ext cx="10765062" cy="4382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  <a:defRPr/>
            </a:lvl1pPr>
            <a:lvl2pPr indent="-340360" lvl="1" marL="9144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60"/>
              <a:buChar char="o"/>
              <a:defRPr/>
            </a:lvl2pPr>
            <a:lvl3pPr indent="-330200" lvl="2" marL="1371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▪"/>
              <a:defRPr/>
            </a:lvl3pPr>
            <a:lvl4pPr indent="-342900" lvl="3" marL="18288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08610" lvl="4" marL="22860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type="title"/>
          </p:nvPr>
        </p:nvSpPr>
        <p:spPr>
          <a:xfrm>
            <a:off x="731519" y="365761"/>
            <a:ext cx="10765063" cy="97394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b="1"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73152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b="1" i="0" sz="4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"/>
          <p:cNvSpPr txBox="1"/>
          <p:nvPr>
            <p:ph idx="1" type="body"/>
          </p:nvPr>
        </p:nvSpPr>
        <p:spPr>
          <a:xfrm>
            <a:off x="731520" y="1860698"/>
            <a:ext cx="10515600" cy="4352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9100" lvl="0" marL="457200" marR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0360" lvl="1" marL="914400" marR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Courier New"/>
              <a:buChar char="o"/>
              <a:defRPr b="0" i="0" sz="2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30200" lvl="2" marL="1371600" marR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8610" lvl="4" marL="2286000" marR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EBEA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"/>
          <p:cNvSpPr txBox="1"/>
          <p:nvPr>
            <p:ph type="ctrTitle"/>
          </p:nvPr>
        </p:nvSpPr>
        <p:spPr>
          <a:xfrm>
            <a:off x="731366" y="348678"/>
            <a:ext cx="4312907" cy="282509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 sz="4000"/>
              <a:t>Session 6: Effective Expenditure of Funds-</a:t>
            </a:r>
            <a:r>
              <a:rPr i="1" lang="en-US" sz="4000"/>
              <a:t>VR Panel</a:t>
            </a:r>
            <a:endParaRPr sz="4000"/>
          </a:p>
        </p:txBody>
      </p:sp>
      <p:sp>
        <p:nvSpPr>
          <p:cNvPr id="174" name="Google Shape;174;p1"/>
          <p:cNvSpPr txBox="1"/>
          <p:nvPr/>
        </p:nvSpPr>
        <p:spPr>
          <a:xfrm>
            <a:off x="731366" y="3429000"/>
            <a:ext cx="4754880" cy="3108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A37238"/>
              </a:buClr>
              <a:buSzPts val="3500"/>
              <a:buFont typeface="Arial"/>
              <a:buNone/>
            </a:pPr>
            <a:r>
              <a:rPr b="1" i="1" lang="en-US" sz="2800" u="none" cap="none" strike="noStrike">
                <a:solidFill>
                  <a:srgbClr val="A37238"/>
                </a:solidFill>
                <a:latin typeface="Open Sans"/>
                <a:ea typeface="Open Sans"/>
                <a:cs typeface="Open Sans"/>
                <a:sym typeface="Open Sans"/>
              </a:rPr>
              <a:t>Charting Our Course: </a:t>
            </a:r>
            <a:r>
              <a:rPr b="0" i="0" lang="en-US" sz="2800" u="none" cap="none" strike="noStrike">
                <a:solidFill>
                  <a:srgbClr val="6C4C25"/>
                </a:solidFill>
                <a:latin typeface="Open Sans"/>
                <a:ea typeface="Open Sans"/>
                <a:cs typeface="Open Sans"/>
                <a:sym typeface="Open Sans"/>
              </a:rPr>
              <a:t>Maximizing VR Resources - Increasing Customer Outcomes</a:t>
            </a:r>
            <a:endParaRPr/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A372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D1D34"/>
              </a:buClr>
              <a:buSzPts val="2750"/>
              <a:buFont typeface="Arial"/>
              <a:buNone/>
            </a:pPr>
            <a:r>
              <a:rPr b="0" i="0" lang="en-US" sz="2200" u="none" cap="none" strike="noStrike">
                <a:solidFill>
                  <a:srgbClr val="0D1D34"/>
                </a:solidFill>
                <a:latin typeface="Open Sans"/>
                <a:ea typeface="Open Sans"/>
                <a:cs typeface="Open Sans"/>
                <a:sym typeface="Open Sans"/>
              </a:rPr>
              <a:t>2023 CSAVR Spring Conference</a:t>
            </a:r>
            <a:endParaRPr/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A372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5" name="Google Shape;17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3882" y="1294837"/>
            <a:ext cx="6189073" cy="57469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1"/>
          <p:cNvCxnSpPr/>
          <p:nvPr/>
        </p:nvCxnSpPr>
        <p:spPr>
          <a:xfrm>
            <a:off x="904352" y="3275763"/>
            <a:ext cx="3938953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EBEA">
            <a:alpha val="38823"/>
          </a:srgbClr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"/>
          <p:cNvSpPr txBox="1"/>
          <p:nvPr>
            <p:ph type="title"/>
          </p:nvPr>
        </p:nvSpPr>
        <p:spPr>
          <a:xfrm>
            <a:off x="731521" y="365760"/>
            <a:ext cx="5626750" cy="6969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143157"/>
              </a:buClr>
              <a:buSzPts val="4000"/>
              <a:buFont typeface="Open Sans"/>
              <a:buNone/>
            </a:pPr>
            <a:r>
              <a:rPr lang="en-US" sz="4000">
                <a:solidFill>
                  <a:srgbClr val="143157"/>
                </a:solidFill>
              </a:rPr>
              <a:t>Panel Presenters</a:t>
            </a:r>
            <a:endParaRPr/>
          </a:p>
        </p:txBody>
      </p:sp>
      <p:pic>
        <p:nvPicPr>
          <p:cNvPr descr="California Department of Rehabilitation" id="183" name="Google Shape;18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1448" y="1521477"/>
            <a:ext cx="201930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"/>
          <p:cNvSpPr txBox="1"/>
          <p:nvPr>
            <p:ph idx="1" type="body"/>
          </p:nvPr>
        </p:nvSpPr>
        <p:spPr>
          <a:xfrm>
            <a:off x="731521" y="2090282"/>
            <a:ext cx="4569529" cy="11260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600">
                <a:solidFill>
                  <a:srgbClr val="32514E"/>
                </a:solidFill>
              </a:rPr>
              <a:t>California Department of Rehabilitation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>
                <a:solidFill>
                  <a:srgbClr val="214D8D"/>
                </a:solidFill>
              </a:rPr>
              <a:t>Mark Erlichman</a:t>
            </a:r>
            <a:endParaRPr sz="1600">
              <a:solidFill>
                <a:srgbClr val="214D8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0" i="0" lang="en-US" sz="1600" u="none" cap="none" strike="noStrike">
                <a:solidFill>
                  <a:srgbClr val="0D1D34"/>
                </a:solidFill>
              </a:rPr>
              <a:t>Deputy Director-Vocational Rehabilitation Employment Division</a:t>
            </a:r>
            <a:endParaRPr/>
          </a:p>
          <a:p>
            <a:pPr indent="0" lvl="0" marL="0" rtl="0" algn="l">
              <a:lnSpc>
                <a:spcPct val="1875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600">
              <a:solidFill>
                <a:srgbClr val="214D8D"/>
              </a:solidFill>
            </a:endParaRPr>
          </a:p>
        </p:txBody>
      </p:sp>
      <p:pic>
        <p:nvPicPr>
          <p:cNvPr descr="Maryland Division of Rehabilitation Services" id="185" name="Google Shape;18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0564" y="3319897"/>
            <a:ext cx="1028700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"/>
          <p:cNvSpPr txBox="1"/>
          <p:nvPr/>
        </p:nvSpPr>
        <p:spPr>
          <a:xfrm>
            <a:off x="812744" y="4311619"/>
            <a:ext cx="4310081" cy="11260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A37238"/>
              </a:buClr>
              <a:buSzPts val="2000"/>
              <a:buFont typeface="Arial"/>
              <a:buNone/>
            </a:pPr>
            <a:r>
              <a:rPr b="1" i="0" lang="en-US" sz="1600" u="none" cap="none" strike="noStrike">
                <a:solidFill>
                  <a:srgbClr val="32514E"/>
                </a:solidFill>
                <a:latin typeface="Open Sans"/>
                <a:ea typeface="Open Sans"/>
                <a:cs typeface="Open Sans"/>
                <a:sym typeface="Open Sans"/>
              </a:rPr>
              <a:t>Maryland Division of Rehabilitation Services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7238"/>
              </a:buClr>
              <a:buSzPts val="2000"/>
              <a:buFont typeface="Arial"/>
              <a:buNone/>
            </a:pPr>
            <a:r>
              <a:rPr b="0" i="0" lang="en-US" sz="1600" u="none" cap="none" strike="noStrike">
                <a:solidFill>
                  <a:srgbClr val="214D8D"/>
                </a:solidFill>
                <a:latin typeface="Open Sans"/>
                <a:ea typeface="Open Sans"/>
                <a:cs typeface="Open Sans"/>
                <a:sym typeface="Open Sans"/>
              </a:rPr>
              <a:t>Seth Masley</a:t>
            </a:r>
            <a:br>
              <a:rPr b="0" i="0" lang="en-US" sz="1600" u="none" cap="none" strike="noStrike">
                <a:solidFill>
                  <a:srgbClr val="214D8D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1600" u="none" cap="none" strike="noStrike">
                <a:solidFill>
                  <a:srgbClr val="0D1D34"/>
                </a:solidFill>
                <a:latin typeface="Open Sans"/>
                <a:ea typeface="Open Sans"/>
                <a:cs typeface="Open Sans"/>
                <a:sym typeface="Open Sans"/>
              </a:rPr>
              <a:t>Staff Specialist for Program Evaluation and AWARE Support</a:t>
            </a:r>
            <a:endParaRPr/>
          </a:p>
          <a:p>
            <a:pPr indent="0" lvl="0" marL="0" marR="0" rtl="0" algn="l">
              <a:lnSpc>
                <a:spcPct val="1875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2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14D8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Nevada Rehabilitation Division" id="187" name="Google Shape;18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02096" y="1283340"/>
            <a:ext cx="180975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"/>
          <p:cNvSpPr txBox="1"/>
          <p:nvPr/>
        </p:nvSpPr>
        <p:spPr>
          <a:xfrm>
            <a:off x="6218150" y="2148546"/>
            <a:ext cx="4569600" cy="11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A37238"/>
              </a:buClr>
              <a:buSzPts val="2000"/>
              <a:buFont typeface="Arial"/>
              <a:buNone/>
            </a:pPr>
            <a:r>
              <a:rPr b="1" i="0" lang="en-US" sz="1600" u="none" cap="none" strike="noStrike">
                <a:solidFill>
                  <a:srgbClr val="32514E"/>
                </a:solidFill>
                <a:latin typeface="Open Sans"/>
                <a:ea typeface="Open Sans"/>
                <a:cs typeface="Open Sans"/>
                <a:sym typeface="Open Sans"/>
              </a:rPr>
              <a:t>Nevada Rehabilitation Division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7238"/>
              </a:buClr>
              <a:buSzPts val="2000"/>
              <a:buFont typeface="Arial"/>
              <a:buNone/>
            </a:pPr>
            <a:r>
              <a:rPr b="0" i="0" lang="en-US" sz="1600" u="none" cap="none" strike="noStrike">
                <a:solidFill>
                  <a:srgbClr val="214D8D"/>
                </a:solidFill>
                <a:latin typeface="Open Sans"/>
                <a:ea typeface="Open Sans"/>
                <a:cs typeface="Open Sans"/>
                <a:sym typeface="Open Sans"/>
              </a:rPr>
              <a:t>Drazen Elez</a:t>
            </a:r>
            <a:endParaRPr b="0" i="0" sz="1600" u="none" cap="none" strike="noStrike">
              <a:solidFill>
                <a:srgbClr val="214D8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7238"/>
              </a:buClr>
              <a:buSzPts val="2000"/>
              <a:buFont typeface="Arial"/>
              <a:buNone/>
            </a:pPr>
            <a:r>
              <a:rPr b="0" i="0" lang="en-US" sz="1600" u="none" cap="none" strike="noStrike">
                <a:solidFill>
                  <a:srgbClr val="0D1D34"/>
                </a:solidFill>
                <a:latin typeface="Open Sans"/>
                <a:ea typeface="Open Sans"/>
                <a:cs typeface="Open Sans"/>
                <a:sym typeface="Open Sans"/>
              </a:rPr>
              <a:t>Administrator</a:t>
            </a:r>
            <a:endParaRPr b="0" i="0" sz="1600" u="none" cap="none" strike="noStrike">
              <a:solidFill>
                <a:srgbClr val="214D8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South Carolina Vocational Rehabilitation Department" id="189" name="Google Shape;18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86794" y="3274740"/>
            <a:ext cx="2440380" cy="76806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"/>
          <p:cNvSpPr txBox="1"/>
          <p:nvPr/>
        </p:nvSpPr>
        <p:spPr>
          <a:xfrm>
            <a:off x="6102675" y="4320024"/>
            <a:ext cx="4569600" cy="12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A37238"/>
              </a:buClr>
              <a:buSzPts val="2000"/>
              <a:buFont typeface="Arial"/>
              <a:buNone/>
            </a:pPr>
            <a:r>
              <a:rPr b="1" i="0" lang="en-US" sz="1600" u="none" cap="none" strike="noStrike">
                <a:solidFill>
                  <a:srgbClr val="32514E"/>
                </a:solidFill>
                <a:latin typeface="Open Sans"/>
                <a:ea typeface="Open Sans"/>
                <a:cs typeface="Open Sans"/>
                <a:sym typeface="Open Sans"/>
              </a:rPr>
              <a:t>South Carolina Vocational Rehabilitation Department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7238"/>
              </a:buClr>
              <a:buSzPts val="2000"/>
              <a:buFont typeface="Arial"/>
              <a:buNone/>
            </a:pPr>
            <a:r>
              <a:rPr b="0" i="0" lang="en-US" sz="1600" u="none" cap="none" strike="noStrike">
                <a:solidFill>
                  <a:srgbClr val="214D8D"/>
                </a:solidFill>
                <a:latin typeface="Open Sans"/>
                <a:ea typeface="Open Sans"/>
                <a:cs typeface="Open Sans"/>
                <a:sym typeface="Open Sans"/>
              </a:rPr>
              <a:t>Felicia Johnson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7238"/>
              </a:buClr>
              <a:buSzPts val="2000"/>
              <a:buFont typeface="Arial"/>
              <a:buNone/>
            </a:pPr>
            <a:r>
              <a:rPr b="0" i="0" lang="en-US" sz="1600" u="none" cap="none" strike="noStrike">
                <a:solidFill>
                  <a:srgbClr val="0D1D34"/>
                </a:solidFill>
                <a:latin typeface="Open Sans"/>
                <a:ea typeface="Open Sans"/>
                <a:cs typeface="Open Sans"/>
                <a:sym typeface="Open Sans"/>
              </a:rPr>
              <a:t>Administrator</a:t>
            </a:r>
            <a:endParaRPr b="0" i="0" sz="1600" u="none" cap="none" strike="noStrike">
              <a:solidFill>
                <a:srgbClr val="214D8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91" name="Google Shape;191;p2"/>
          <p:cNvCxnSpPr/>
          <p:nvPr/>
        </p:nvCxnSpPr>
        <p:spPr>
          <a:xfrm>
            <a:off x="731521" y="1062681"/>
            <a:ext cx="4404005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D1D34"/>
      </a:dk1>
      <a:lt1>
        <a:srgbClr val="FFFFFF"/>
      </a:lt1>
      <a:dk2>
        <a:srgbClr val="68A19B"/>
      </a:dk2>
      <a:lt2>
        <a:srgbClr val="8B8887"/>
      </a:lt2>
      <a:accent1>
        <a:srgbClr val="0D1D34"/>
      </a:accent1>
      <a:accent2>
        <a:srgbClr val="173654"/>
      </a:accent2>
      <a:accent3>
        <a:srgbClr val="68A19B"/>
      </a:accent3>
      <a:accent4>
        <a:srgbClr val="C7975E"/>
      </a:accent4>
      <a:accent5>
        <a:srgbClr val="8B8887"/>
      </a:accent5>
      <a:accent6>
        <a:srgbClr val="FFFFFF"/>
      </a:accent6>
      <a:hlink>
        <a:srgbClr val="234E8C"/>
      </a:hlink>
      <a:folHlink>
        <a:srgbClr val="A372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2021-01-21T01:54:30Z</dcterms:created>
  <dc:creator>Dawn Lalley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81F60B89-67E9-4F50-BE7C-8B7D5EBAAE32</vt:lpwstr>
  </property>
  <property fmtid="{D5CDD505-2E9C-101B-9397-08002B2CF9AE}" pid="3" name="ArticulatePath">
    <vt:lpwstr>Coaching Strategies</vt:lpwstr>
  </property>
  <property fmtid="{D5CDD505-2E9C-101B-9397-08002B2CF9AE}" pid="4" name="ContentTypeId">
    <vt:lpwstr>0x010100A1AB4CD10FCCE840A9F7A60CFEA07643</vt:lpwstr>
  </property>
  <property fmtid="{D5CDD505-2E9C-101B-9397-08002B2CF9AE}" pid="5" name="Order">
    <vt:r8>1174300.0</vt:r8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MediaServiceImageTags">
    <vt:lpwstr/>
  </property>
</Properties>
</file>