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3"/>
    <p:sldMasterId id="2147483666" r:id="rId4"/>
    <p:sldMasterId id="2147483668" r:id="rId5"/>
  </p:sldMasterIdLst>
  <p:notesMasterIdLst>
    <p:notesMasterId r:id="rId6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312"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313"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x="12192000" cy="6858000"/>
  <p:notesSz cx="6858000" cy="9144000"/>
  <p:embeddedFontLst>
    <p:embeddedFont>
      <p:font typeface="Calibri" panose="020F0502020204030204" pitchFamily="34" charset="0"/>
      <p:regular r:id="rId63"/>
      <p:bold r:id="rId64"/>
      <p:italic r:id="rId65"/>
      <p:boldItalic r:id="rId66"/>
    </p:embeddedFont>
    <p:embeddedFont>
      <p:font typeface="Open Sans" pitchFamily="2"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h/6bQL/vWMfj4ww2C197sAugGb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D34"/>
    <a:srgbClr val="4C7A75"/>
    <a:srgbClr val="1E293B"/>
    <a:srgbClr val="163158"/>
    <a:srgbClr val="143157"/>
    <a:srgbClr val="3A5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E0177-26A3-4715-809B-8B4B8B331D9A}" v="26" dt="2023-05-22T13:56:17.141"/>
  </p1510:revLst>
</p1510:revInfo>
</file>

<file path=ppt/tableStyles.xml><?xml version="1.0" encoding="utf-8"?>
<a:tblStyleLst xmlns:a="http://schemas.openxmlformats.org/drawingml/2006/main" def="{4DF84795-3E1A-4AA2-A9C5-7D17CD225D4C}">
  <a:tblStyle styleId="{4DF84795-3E1A-4AA2-A9C5-7D17CD225D4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0EF"/>
          </a:solidFill>
        </a:fill>
      </a:tcStyle>
    </a:wholeTbl>
    <a:band1H>
      <a:tcTxStyle/>
      <a:tcStyle>
        <a:tcBdr/>
        <a:fill>
          <a:solidFill>
            <a:srgbClr val="D2DFDE"/>
          </a:solidFill>
        </a:fill>
      </a:tcStyle>
    </a:band1H>
    <a:band2H>
      <a:tcTxStyle/>
      <a:tcStyle>
        <a:tcBdr/>
      </a:tcStyle>
    </a:band2H>
    <a:band1V>
      <a:tcTxStyle/>
      <a:tcStyle>
        <a:tcBdr/>
        <a:fill>
          <a:solidFill>
            <a:srgbClr val="D2DFDE"/>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145" d="100"/>
          <a:sy n="145" d="100"/>
        </p:scale>
        <p:origin x="124" y="332"/>
      </p:cViewPr>
      <p:guideLst/>
    </p:cSldViewPr>
  </p:slideViewPr>
  <p:outlineViewPr>
    <p:cViewPr>
      <p:scale>
        <a:sx n="33" d="100"/>
        <a:sy n="33" d="100"/>
      </p:scale>
      <p:origin x="0" y="-34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4.fntdata"/><Relationship Id="rId74" Type="http://schemas.openxmlformats.org/officeDocument/2006/relationships/theme" Target="theme/theme1.xml"/><Relationship Id="rId5" Type="http://schemas.openxmlformats.org/officeDocument/2006/relationships/slideMaster" Target="slideMasters/slideMaster3.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2.fntdata"/><Relationship Id="rId69" Type="http://schemas.openxmlformats.org/officeDocument/2006/relationships/font" Target="fonts/font7.fntdata"/><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3.fntdata"/><Relationship Id="rId73"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customschemas.google.com/relationships/presentationmetadata" Target="metadata"/><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Beck" userId="fe1bdb2f-e0a0-410f-b38d-ae32612d3e74" providerId="ADAL" clId="{0C8E0177-26A3-4715-809B-8B4B8B331D9A}"/>
    <pc:docChg chg="undo custSel modSld">
      <pc:chgData name="Erin Beck" userId="fe1bdb2f-e0a0-410f-b38d-ae32612d3e74" providerId="ADAL" clId="{0C8E0177-26A3-4715-809B-8B4B8B331D9A}" dt="2023-05-22T14:02:54.405" v="492" actId="962"/>
      <pc:docMkLst>
        <pc:docMk/>
      </pc:docMkLst>
      <pc:sldChg chg="modSp mod modAnim">
        <pc:chgData name="Erin Beck" userId="fe1bdb2f-e0a0-410f-b38d-ae32612d3e74" providerId="ADAL" clId="{0C8E0177-26A3-4715-809B-8B4B8B331D9A}" dt="2023-05-22T13:57:37.896" v="31" actId="962"/>
        <pc:sldMkLst>
          <pc:docMk/>
          <pc:sldMk cId="0" sldId="256"/>
        </pc:sldMkLst>
        <pc:picChg chg="mod">
          <ac:chgData name="Erin Beck" userId="fe1bdb2f-e0a0-410f-b38d-ae32612d3e74" providerId="ADAL" clId="{0C8E0177-26A3-4715-809B-8B4B8B331D9A}" dt="2023-05-22T13:57:37.896" v="31" actId="962"/>
          <ac:picMkLst>
            <pc:docMk/>
            <pc:sldMk cId="0" sldId="256"/>
            <ac:picMk id="301" creationId="{00000000-0000-0000-0000-000000000000}"/>
          </ac:picMkLst>
        </pc:picChg>
        <pc:cxnChg chg="mod">
          <ac:chgData name="Erin Beck" userId="fe1bdb2f-e0a0-410f-b38d-ae32612d3e74" providerId="ADAL" clId="{0C8E0177-26A3-4715-809B-8B4B8B331D9A}" dt="2023-05-22T13:57:35.966" v="30" actId="962"/>
          <ac:cxnSpMkLst>
            <pc:docMk/>
            <pc:sldMk cId="0" sldId="256"/>
            <ac:cxnSpMk id="302" creationId="{00000000-0000-0000-0000-000000000000}"/>
          </ac:cxnSpMkLst>
        </pc:cxnChg>
      </pc:sldChg>
      <pc:sldChg chg="modSp mod">
        <pc:chgData name="Erin Beck" userId="fe1bdb2f-e0a0-410f-b38d-ae32612d3e74" providerId="ADAL" clId="{0C8E0177-26A3-4715-809B-8B4B8B331D9A}" dt="2023-05-22T13:57:46" v="35" actId="962"/>
        <pc:sldMkLst>
          <pc:docMk/>
          <pc:sldMk cId="0" sldId="257"/>
        </pc:sldMkLst>
        <pc:picChg chg="mod">
          <ac:chgData name="Erin Beck" userId="fe1bdb2f-e0a0-410f-b38d-ae32612d3e74" providerId="ADAL" clId="{0C8E0177-26A3-4715-809B-8B4B8B331D9A}" dt="2023-05-22T13:57:46" v="35" actId="962"/>
          <ac:picMkLst>
            <pc:docMk/>
            <pc:sldMk cId="0" sldId="257"/>
            <ac:picMk id="315" creationId="{00000000-0000-0000-0000-000000000000}"/>
          </ac:picMkLst>
        </pc:picChg>
        <pc:cxnChg chg="mod">
          <ac:chgData name="Erin Beck" userId="fe1bdb2f-e0a0-410f-b38d-ae32612d3e74" providerId="ADAL" clId="{0C8E0177-26A3-4715-809B-8B4B8B331D9A}" dt="2023-05-22T13:57:40.217" v="32" actId="962"/>
          <ac:cxnSpMkLst>
            <pc:docMk/>
            <pc:sldMk cId="0" sldId="257"/>
            <ac:cxnSpMk id="309" creationId="{00000000-0000-0000-0000-000000000000}"/>
          </ac:cxnSpMkLst>
        </pc:cxnChg>
        <pc:cxnChg chg="mod">
          <ac:chgData name="Erin Beck" userId="fe1bdb2f-e0a0-410f-b38d-ae32612d3e74" providerId="ADAL" clId="{0C8E0177-26A3-4715-809B-8B4B8B331D9A}" dt="2023-05-22T13:57:41.583" v="33" actId="962"/>
          <ac:cxnSpMkLst>
            <pc:docMk/>
            <pc:sldMk cId="0" sldId="257"/>
            <ac:cxnSpMk id="310" creationId="{00000000-0000-0000-0000-000000000000}"/>
          </ac:cxnSpMkLst>
        </pc:cxnChg>
        <pc:cxnChg chg="mod">
          <ac:chgData name="Erin Beck" userId="fe1bdb2f-e0a0-410f-b38d-ae32612d3e74" providerId="ADAL" clId="{0C8E0177-26A3-4715-809B-8B4B8B331D9A}" dt="2023-05-22T13:57:43.577" v="34" actId="962"/>
          <ac:cxnSpMkLst>
            <pc:docMk/>
            <pc:sldMk cId="0" sldId="257"/>
            <ac:cxnSpMk id="311" creationId="{00000000-0000-0000-0000-000000000000}"/>
          </ac:cxnSpMkLst>
        </pc:cxnChg>
      </pc:sldChg>
      <pc:sldChg chg="modSp mod">
        <pc:chgData name="Erin Beck" userId="fe1bdb2f-e0a0-410f-b38d-ae32612d3e74" providerId="ADAL" clId="{0C8E0177-26A3-4715-809B-8B4B8B331D9A}" dt="2023-05-22T13:57:48.082" v="36" actId="962"/>
        <pc:sldMkLst>
          <pc:docMk/>
          <pc:sldMk cId="0" sldId="259"/>
        </pc:sldMkLst>
        <pc:picChg chg="mod">
          <ac:chgData name="Erin Beck" userId="fe1bdb2f-e0a0-410f-b38d-ae32612d3e74" providerId="ADAL" clId="{0C8E0177-26A3-4715-809B-8B4B8B331D9A}" dt="2023-05-22T13:57:48.082" v="36" actId="962"/>
          <ac:picMkLst>
            <pc:docMk/>
            <pc:sldMk cId="0" sldId="259"/>
            <ac:picMk id="327" creationId="{00000000-0000-0000-0000-000000000000}"/>
          </ac:picMkLst>
        </pc:picChg>
      </pc:sldChg>
      <pc:sldChg chg="modSp mod">
        <pc:chgData name="Erin Beck" userId="fe1bdb2f-e0a0-410f-b38d-ae32612d3e74" providerId="ADAL" clId="{0C8E0177-26A3-4715-809B-8B4B8B331D9A}" dt="2023-05-22T13:57:50.085" v="37" actId="962"/>
        <pc:sldMkLst>
          <pc:docMk/>
          <pc:sldMk cId="0" sldId="260"/>
        </pc:sldMkLst>
        <pc:picChg chg="mod">
          <ac:chgData name="Erin Beck" userId="fe1bdb2f-e0a0-410f-b38d-ae32612d3e74" providerId="ADAL" clId="{0C8E0177-26A3-4715-809B-8B4B8B331D9A}" dt="2023-05-22T13:57:50.085" v="37" actId="962"/>
          <ac:picMkLst>
            <pc:docMk/>
            <pc:sldMk cId="0" sldId="260"/>
            <ac:picMk id="336" creationId="{00000000-0000-0000-0000-000000000000}"/>
          </ac:picMkLst>
        </pc:picChg>
      </pc:sldChg>
      <pc:sldChg chg="modSp mod">
        <pc:chgData name="Erin Beck" userId="fe1bdb2f-e0a0-410f-b38d-ae32612d3e74" providerId="ADAL" clId="{0C8E0177-26A3-4715-809B-8B4B8B331D9A}" dt="2023-05-22T13:57:54.513" v="40" actId="962"/>
        <pc:sldMkLst>
          <pc:docMk/>
          <pc:sldMk cId="0" sldId="261"/>
        </pc:sldMkLst>
        <pc:picChg chg="mod">
          <ac:chgData name="Erin Beck" userId="fe1bdb2f-e0a0-410f-b38d-ae32612d3e74" providerId="ADAL" clId="{0C8E0177-26A3-4715-809B-8B4B8B331D9A}" dt="2023-05-22T13:57:51.681" v="38" actId="962"/>
          <ac:picMkLst>
            <pc:docMk/>
            <pc:sldMk cId="0" sldId="261"/>
            <ac:picMk id="345" creationId="{00000000-0000-0000-0000-000000000000}"/>
          </ac:picMkLst>
        </pc:picChg>
        <pc:picChg chg="mod">
          <ac:chgData name="Erin Beck" userId="fe1bdb2f-e0a0-410f-b38d-ae32612d3e74" providerId="ADAL" clId="{0C8E0177-26A3-4715-809B-8B4B8B331D9A}" dt="2023-05-22T13:57:53.155" v="39" actId="962"/>
          <ac:picMkLst>
            <pc:docMk/>
            <pc:sldMk cId="0" sldId="261"/>
            <ac:picMk id="346" creationId="{00000000-0000-0000-0000-000000000000}"/>
          </ac:picMkLst>
        </pc:picChg>
        <pc:picChg chg="mod">
          <ac:chgData name="Erin Beck" userId="fe1bdb2f-e0a0-410f-b38d-ae32612d3e74" providerId="ADAL" clId="{0C8E0177-26A3-4715-809B-8B4B8B331D9A}" dt="2023-05-22T13:57:54.513" v="40" actId="962"/>
          <ac:picMkLst>
            <pc:docMk/>
            <pc:sldMk cId="0" sldId="261"/>
            <ac:picMk id="347" creationId="{00000000-0000-0000-0000-000000000000}"/>
          </ac:picMkLst>
        </pc:picChg>
      </pc:sldChg>
      <pc:sldChg chg="modSp mod">
        <pc:chgData name="Erin Beck" userId="fe1bdb2f-e0a0-410f-b38d-ae32612d3e74" providerId="ADAL" clId="{0C8E0177-26A3-4715-809B-8B4B8B331D9A}" dt="2023-05-22T13:57:56.150" v="41" actId="962"/>
        <pc:sldMkLst>
          <pc:docMk/>
          <pc:sldMk cId="0" sldId="262"/>
        </pc:sldMkLst>
        <pc:picChg chg="mod">
          <ac:chgData name="Erin Beck" userId="fe1bdb2f-e0a0-410f-b38d-ae32612d3e74" providerId="ADAL" clId="{0C8E0177-26A3-4715-809B-8B4B8B331D9A}" dt="2023-05-22T13:57:56.150" v="41" actId="962"/>
          <ac:picMkLst>
            <pc:docMk/>
            <pc:sldMk cId="0" sldId="262"/>
            <ac:picMk id="354" creationId="{00000000-0000-0000-0000-000000000000}"/>
          </ac:picMkLst>
        </pc:picChg>
      </pc:sldChg>
      <pc:sldChg chg="modSp mod">
        <pc:chgData name="Erin Beck" userId="fe1bdb2f-e0a0-410f-b38d-ae32612d3e74" providerId="ADAL" clId="{0C8E0177-26A3-4715-809B-8B4B8B331D9A}" dt="2023-05-22T13:58:00.538" v="43" actId="962"/>
        <pc:sldMkLst>
          <pc:docMk/>
          <pc:sldMk cId="0" sldId="263"/>
        </pc:sldMkLst>
        <pc:picChg chg="mod">
          <ac:chgData name="Erin Beck" userId="fe1bdb2f-e0a0-410f-b38d-ae32612d3e74" providerId="ADAL" clId="{0C8E0177-26A3-4715-809B-8B4B8B331D9A}" dt="2023-05-22T13:57:58.745" v="42" actId="962"/>
          <ac:picMkLst>
            <pc:docMk/>
            <pc:sldMk cId="0" sldId="263"/>
            <ac:picMk id="364" creationId="{00000000-0000-0000-0000-000000000000}"/>
          </ac:picMkLst>
        </pc:picChg>
        <pc:picChg chg="mod">
          <ac:chgData name="Erin Beck" userId="fe1bdb2f-e0a0-410f-b38d-ae32612d3e74" providerId="ADAL" clId="{0C8E0177-26A3-4715-809B-8B4B8B331D9A}" dt="2023-05-22T13:58:00.538" v="43" actId="962"/>
          <ac:picMkLst>
            <pc:docMk/>
            <pc:sldMk cId="0" sldId="263"/>
            <ac:picMk id="365" creationId="{00000000-0000-0000-0000-000000000000}"/>
          </ac:picMkLst>
        </pc:picChg>
      </pc:sldChg>
      <pc:sldChg chg="modSp mod">
        <pc:chgData name="Erin Beck" userId="fe1bdb2f-e0a0-410f-b38d-ae32612d3e74" providerId="ADAL" clId="{0C8E0177-26A3-4715-809B-8B4B8B331D9A}" dt="2023-05-22T13:58:02.784" v="45" actId="962"/>
        <pc:sldMkLst>
          <pc:docMk/>
          <pc:sldMk cId="0" sldId="264"/>
        </pc:sldMkLst>
        <pc:picChg chg="mod">
          <ac:chgData name="Erin Beck" userId="fe1bdb2f-e0a0-410f-b38d-ae32612d3e74" providerId="ADAL" clId="{0C8E0177-26A3-4715-809B-8B4B8B331D9A}" dt="2023-05-22T13:58:01.658" v="44" actId="962"/>
          <ac:picMkLst>
            <pc:docMk/>
            <pc:sldMk cId="0" sldId="264"/>
            <ac:picMk id="374" creationId="{00000000-0000-0000-0000-000000000000}"/>
          </ac:picMkLst>
        </pc:picChg>
        <pc:picChg chg="mod">
          <ac:chgData name="Erin Beck" userId="fe1bdb2f-e0a0-410f-b38d-ae32612d3e74" providerId="ADAL" clId="{0C8E0177-26A3-4715-809B-8B4B8B331D9A}" dt="2023-05-22T13:58:02.784" v="45" actId="962"/>
          <ac:picMkLst>
            <pc:docMk/>
            <pc:sldMk cId="0" sldId="264"/>
            <ac:picMk id="375" creationId="{00000000-0000-0000-0000-000000000000}"/>
          </ac:picMkLst>
        </pc:picChg>
      </pc:sldChg>
      <pc:sldChg chg="modSp mod">
        <pc:chgData name="Erin Beck" userId="fe1bdb2f-e0a0-410f-b38d-ae32612d3e74" providerId="ADAL" clId="{0C8E0177-26A3-4715-809B-8B4B8B331D9A}" dt="2023-05-22T13:58:03.853" v="46" actId="962"/>
        <pc:sldMkLst>
          <pc:docMk/>
          <pc:sldMk cId="0" sldId="266"/>
        </pc:sldMkLst>
        <pc:picChg chg="mod">
          <ac:chgData name="Erin Beck" userId="fe1bdb2f-e0a0-410f-b38d-ae32612d3e74" providerId="ADAL" clId="{0C8E0177-26A3-4715-809B-8B4B8B331D9A}" dt="2023-05-22T13:58:03.853" v="46" actId="962"/>
          <ac:picMkLst>
            <pc:docMk/>
            <pc:sldMk cId="0" sldId="266"/>
            <ac:picMk id="389" creationId="{00000000-0000-0000-0000-000000000000}"/>
          </ac:picMkLst>
        </pc:picChg>
      </pc:sldChg>
      <pc:sldChg chg="modSp mod">
        <pc:chgData name="Erin Beck" userId="fe1bdb2f-e0a0-410f-b38d-ae32612d3e74" providerId="ADAL" clId="{0C8E0177-26A3-4715-809B-8B4B8B331D9A}" dt="2023-05-22T13:58:04.993" v="47" actId="962"/>
        <pc:sldMkLst>
          <pc:docMk/>
          <pc:sldMk cId="0" sldId="267"/>
        </pc:sldMkLst>
        <pc:picChg chg="mod">
          <ac:chgData name="Erin Beck" userId="fe1bdb2f-e0a0-410f-b38d-ae32612d3e74" providerId="ADAL" clId="{0C8E0177-26A3-4715-809B-8B4B8B331D9A}" dt="2023-05-22T13:58:04.993" v="47" actId="962"/>
          <ac:picMkLst>
            <pc:docMk/>
            <pc:sldMk cId="0" sldId="267"/>
            <ac:picMk id="396" creationId="{00000000-0000-0000-0000-000000000000}"/>
          </ac:picMkLst>
        </pc:picChg>
      </pc:sldChg>
      <pc:sldChg chg="modSp mod">
        <pc:chgData name="Erin Beck" userId="fe1bdb2f-e0a0-410f-b38d-ae32612d3e74" providerId="ADAL" clId="{0C8E0177-26A3-4715-809B-8B4B8B331D9A}" dt="2023-05-22T13:58:06.298" v="48" actId="962"/>
        <pc:sldMkLst>
          <pc:docMk/>
          <pc:sldMk cId="0" sldId="268"/>
        </pc:sldMkLst>
        <pc:picChg chg="mod">
          <ac:chgData name="Erin Beck" userId="fe1bdb2f-e0a0-410f-b38d-ae32612d3e74" providerId="ADAL" clId="{0C8E0177-26A3-4715-809B-8B4B8B331D9A}" dt="2023-05-22T13:58:06.298" v="48" actId="962"/>
          <ac:picMkLst>
            <pc:docMk/>
            <pc:sldMk cId="0" sldId="268"/>
            <ac:picMk id="403" creationId="{00000000-0000-0000-0000-000000000000}"/>
          </ac:picMkLst>
        </pc:picChg>
      </pc:sldChg>
      <pc:sldChg chg="modSp mod">
        <pc:chgData name="Erin Beck" userId="fe1bdb2f-e0a0-410f-b38d-ae32612d3e74" providerId="ADAL" clId="{0C8E0177-26A3-4715-809B-8B4B8B331D9A}" dt="2023-05-22T13:58:07.527" v="49" actId="962"/>
        <pc:sldMkLst>
          <pc:docMk/>
          <pc:sldMk cId="0" sldId="269"/>
        </pc:sldMkLst>
        <pc:picChg chg="mod">
          <ac:chgData name="Erin Beck" userId="fe1bdb2f-e0a0-410f-b38d-ae32612d3e74" providerId="ADAL" clId="{0C8E0177-26A3-4715-809B-8B4B8B331D9A}" dt="2023-05-22T13:58:07.527" v="49" actId="962"/>
          <ac:picMkLst>
            <pc:docMk/>
            <pc:sldMk cId="0" sldId="269"/>
            <ac:picMk id="409" creationId="{00000000-0000-0000-0000-000000000000}"/>
          </ac:picMkLst>
        </pc:picChg>
      </pc:sldChg>
      <pc:sldChg chg="modSp mod modAnim">
        <pc:chgData name="Erin Beck" userId="fe1bdb2f-e0a0-410f-b38d-ae32612d3e74" providerId="ADAL" clId="{0C8E0177-26A3-4715-809B-8B4B8B331D9A}" dt="2023-05-22T13:58:13.834" v="53" actId="962"/>
        <pc:sldMkLst>
          <pc:docMk/>
          <pc:sldMk cId="0" sldId="271"/>
        </pc:sldMkLst>
        <pc:spChg chg="mod">
          <ac:chgData name="Erin Beck" userId="fe1bdb2f-e0a0-410f-b38d-ae32612d3e74" providerId="ADAL" clId="{0C8E0177-26A3-4715-809B-8B4B8B331D9A}" dt="2023-05-22T13:58:10.554" v="51" actId="962"/>
          <ac:spMkLst>
            <pc:docMk/>
            <pc:sldMk cId="0" sldId="271"/>
            <ac:spMk id="422" creationId="{00000000-0000-0000-0000-000000000000}"/>
          </ac:spMkLst>
        </pc:spChg>
        <pc:grpChg chg="mod">
          <ac:chgData name="Erin Beck" userId="fe1bdb2f-e0a0-410f-b38d-ae32612d3e74" providerId="ADAL" clId="{0C8E0177-26A3-4715-809B-8B4B8B331D9A}" dt="2023-05-22T13:58:09.060" v="50" actId="962"/>
          <ac:grpSpMkLst>
            <pc:docMk/>
            <pc:sldMk cId="0" sldId="271"/>
            <ac:grpSpMk id="423" creationId="{00000000-0000-0000-0000-000000000000}"/>
          </ac:grpSpMkLst>
        </pc:grpChg>
        <pc:picChg chg="mod">
          <ac:chgData name="Erin Beck" userId="fe1bdb2f-e0a0-410f-b38d-ae32612d3e74" providerId="ADAL" clId="{0C8E0177-26A3-4715-809B-8B4B8B331D9A}" dt="2023-05-22T13:58:13.834" v="53" actId="962"/>
          <ac:picMkLst>
            <pc:docMk/>
            <pc:sldMk cId="0" sldId="271"/>
            <ac:picMk id="427" creationId="{00000000-0000-0000-0000-000000000000}"/>
          </ac:picMkLst>
        </pc:picChg>
      </pc:sldChg>
      <pc:sldChg chg="modSp mod modAnim">
        <pc:chgData name="Erin Beck" userId="fe1bdb2f-e0a0-410f-b38d-ae32612d3e74" providerId="ADAL" clId="{0C8E0177-26A3-4715-809B-8B4B8B331D9A}" dt="2023-05-22T13:58:16.903" v="55" actId="962"/>
        <pc:sldMkLst>
          <pc:docMk/>
          <pc:sldMk cId="0" sldId="272"/>
        </pc:sldMkLst>
        <pc:spChg chg="mod">
          <ac:chgData name="Erin Beck" userId="fe1bdb2f-e0a0-410f-b38d-ae32612d3e74" providerId="ADAL" clId="{0C8E0177-26A3-4715-809B-8B4B8B331D9A}" dt="2023-05-22T13:58:12.098" v="52" actId="962"/>
          <ac:spMkLst>
            <pc:docMk/>
            <pc:sldMk cId="0" sldId="272"/>
            <ac:spMk id="434" creationId="{00000000-0000-0000-0000-000000000000}"/>
          </ac:spMkLst>
        </pc:spChg>
        <pc:grpChg chg="mod">
          <ac:chgData name="Erin Beck" userId="fe1bdb2f-e0a0-410f-b38d-ae32612d3e74" providerId="ADAL" clId="{0C8E0177-26A3-4715-809B-8B4B8B331D9A}" dt="2023-05-22T13:58:15.749" v="54" actId="962"/>
          <ac:grpSpMkLst>
            <pc:docMk/>
            <pc:sldMk cId="0" sldId="272"/>
            <ac:grpSpMk id="435" creationId="{00000000-0000-0000-0000-000000000000}"/>
          </ac:grpSpMkLst>
        </pc:grpChg>
        <pc:picChg chg="mod">
          <ac:chgData name="Erin Beck" userId="fe1bdb2f-e0a0-410f-b38d-ae32612d3e74" providerId="ADAL" clId="{0C8E0177-26A3-4715-809B-8B4B8B331D9A}" dt="2023-05-22T13:58:16.903" v="55" actId="962"/>
          <ac:picMkLst>
            <pc:docMk/>
            <pc:sldMk cId="0" sldId="272"/>
            <ac:picMk id="439" creationId="{00000000-0000-0000-0000-000000000000}"/>
          </ac:picMkLst>
        </pc:picChg>
      </pc:sldChg>
      <pc:sldChg chg="modSp mod modAnim">
        <pc:chgData name="Erin Beck" userId="fe1bdb2f-e0a0-410f-b38d-ae32612d3e74" providerId="ADAL" clId="{0C8E0177-26A3-4715-809B-8B4B8B331D9A}" dt="2023-05-22T13:58:20.918" v="57" actId="962"/>
        <pc:sldMkLst>
          <pc:docMk/>
          <pc:sldMk cId="0" sldId="273"/>
        </pc:sldMkLst>
        <pc:spChg chg="mod">
          <ac:chgData name="Erin Beck" userId="fe1bdb2f-e0a0-410f-b38d-ae32612d3e74" providerId="ADAL" clId="{0C8E0177-26A3-4715-809B-8B4B8B331D9A}" dt="2023-05-22T13:58:20.918" v="57" actId="962"/>
          <ac:spMkLst>
            <pc:docMk/>
            <pc:sldMk cId="0" sldId="273"/>
            <ac:spMk id="446" creationId="{00000000-0000-0000-0000-000000000000}"/>
          </ac:spMkLst>
        </pc:spChg>
        <pc:picChg chg="mod">
          <ac:chgData name="Erin Beck" userId="fe1bdb2f-e0a0-410f-b38d-ae32612d3e74" providerId="ADAL" clId="{0C8E0177-26A3-4715-809B-8B4B8B331D9A}" dt="2023-05-22T13:58:19.647" v="56" actId="962"/>
          <ac:picMkLst>
            <pc:docMk/>
            <pc:sldMk cId="0" sldId="273"/>
            <ac:picMk id="447" creationId="{00000000-0000-0000-0000-000000000000}"/>
          </ac:picMkLst>
        </pc:picChg>
      </pc:sldChg>
      <pc:sldChg chg="modSp mod modAnim">
        <pc:chgData name="Erin Beck" userId="fe1bdb2f-e0a0-410f-b38d-ae32612d3e74" providerId="ADAL" clId="{0C8E0177-26A3-4715-809B-8B4B8B331D9A}" dt="2023-05-22T13:58:24.629" v="60" actId="962"/>
        <pc:sldMkLst>
          <pc:docMk/>
          <pc:sldMk cId="0" sldId="274"/>
        </pc:sldMkLst>
        <pc:spChg chg="mod">
          <ac:chgData name="Erin Beck" userId="fe1bdb2f-e0a0-410f-b38d-ae32612d3e74" providerId="ADAL" clId="{0C8E0177-26A3-4715-809B-8B4B8B331D9A}" dt="2023-05-22T13:52:53.709" v="5" actId="948"/>
          <ac:spMkLst>
            <pc:docMk/>
            <pc:sldMk cId="0" sldId="274"/>
            <ac:spMk id="453" creationId="{00000000-0000-0000-0000-000000000000}"/>
          </ac:spMkLst>
        </pc:spChg>
        <pc:spChg chg="mod">
          <ac:chgData name="Erin Beck" userId="fe1bdb2f-e0a0-410f-b38d-ae32612d3e74" providerId="ADAL" clId="{0C8E0177-26A3-4715-809B-8B4B8B331D9A}" dt="2023-05-22T13:58:22.273" v="58" actId="962"/>
          <ac:spMkLst>
            <pc:docMk/>
            <pc:sldMk cId="0" sldId="274"/>
            <ac:spMk id="454" creationId="{00000000-0000-0000-0000-000000000000}"/>
          </ac:spMkLst>
        </pc:spChg>
        <pc:picChg chg="mod">
          <ac:chgData name="Erin Beck" userId="fe1bdb2f-e0a0-410f-b38d-ae32612d3e74" providerId="ADAL" clId="{0C8E0177-26A3-4715-809B-8B4B8B331D9A}" dt="2023-05-22T13:58:24.629" v="60" actId="962"/>
          <ac:picMkLst>
            <pc:docMk/>
            <pc:sldMk cId="0" sldId="274"/>
            <ac:picMk id="455" creationId="{00000000-0000-0000-0000-000000000000}"/>
          </ac:picMkLst>
        </pc:picChg>
      </pc:sldChg>
      <pc:sldChg chg="modSp mod modAnim">
        <pc:chgData name="Erin Beck" userId="fe1bdb2f-e0a0-410f-b38d-ae32612d3e74" providerId="ADAL" clId="{0C8E0177-26A3-4715-809B-8B4B8B331D9A}" dt="2023-05-22T13:58:25.625" v="61" actId="962"/>
        <pc:sldMkLst>
          <pc:docMk/>
          <pc:sldMk cId="0" sldId="275"/>
        </pc:sldMkLst>
        <pc:spChg chg="mod">
          <ac:chgData name="Erin Beck" userId="fe1bdb2f-e0a0-410f-b38d-ae32612d3e74" providerId="ADAL" clId="{0C8E0177-26A3-4715-809B-8B4B8B331D9A}" dt="2023-05-22T13:58:23.294" v="59" actId="962"/>
          <ac:spMkLst>
            <pc:docMk/>
            <pc:sldMk cId="0" sldId="275"/>
            <ac:spMk id="462" creationId="{00000000-0000-0000-0000-000000000000}"/>
          </ac:spMkLst>
        </pc:spChg>
        <pc:picChg chg="mod">
          <ac:chgData name="Erin Beck" userId="fe1bdb2f-e0a0-410f-b38d-ae32612d3e74" providerId="ADAL" clId="{0C8E0177-26A3-4715-809B-8B4B8B331D9A}" dt="2023-05-22T13:58:25.625" v="61" actId="962"/>
          <ac:picMkLst>
            <pc:docMk/>
            <pc:sldMk cId="0" sldId="275"/>
            <ac:picMk id="463" creationId="{00000000-0000-0000-0000-000000000000}"/>
          </ac:picMkLst>
        </pc:picChg>
      </pc:sldChg>
      <pc:sldChg chg="modSp mod modAnim">
        <pc:chgData name="Erin Beck" userId="fe1bdb2f-e0a0-410f-b38d-ae32612d3e74" providerId="ADAL" clId="{0C8E0177-26A3-4715-809B-8B4B8B331D9A}" dt="2023-05-22T13:58:27.879" v="63" actId="962"/>
        <pc:sldMkLst>
          <pc:docMk/>
          <pc:sldMk cId="0" sldId="276"/>
        </pc:sldMkLst>
        <pc:spChg chg="mod">
          <ac:chgData name="Erin Beck" userId="fe1bdb2f-e0a0-410f-b38d-ae32612d3e74" providerId="ADAL" clId="{0C8E0177-26A3-4715-809B-8B4B8B331D9A}" dt="2023-05-22T13:58:26.684" v="62" actId="962"/>
          <ac:spMkLst>
            <pc:docMk/>
            <pc:sldMk cId="0" sldId="276"/>
            <ac:spMk id="470" creationId="{00000000-0000-0000-0000-000000000000}"/>
          </ac:spMkLst>
        </pc:spChg>
        <pc:picChg chg="mod">
          <ac:chgData name="Erin Beck" userId="fe1bdb2f-e0a0-410f-b38d-ae32612d3e74" providerId="ADAL" clId="{0C8E0177-26A3-4715-809B-8B4B8B331D9A}" dt="2023-05-22T13:58:27.879" v="63" actId="962"/>
          <ac:picMkLst>
            <pc:docMk/>
            <pc:sldMk cId="0" sldId="276"/>
            <ac:picMk id="471" creationId="{00000000-0000-0000-0000-000000000000}"/>
          </ac:picMkLst>
        </pc:picChg>
      </pc:sldChg>
      <pc:sldChg chg="modSp mod modAnim">
        <pc:chgData name="Erin Beck" userId="fe1bdb2f-e0a0-410f-b38d-ae32612d3e74" providerId="ADAL" clId="{0C8E0177-26A3-4715-809B-8B4B8B331D9A}" dt="2023-05-22T13:58:29.963" v="65" actId="962"/>
        <pc:sldMkLst>
          <pc:docMk/>
          <pc:sldMk cId="0" sldId="277"/>
        </pc:sldMkLst>
        <pc:spChg chg="mod">
          <ac:chgData name="Erin Beck" userId="fe1bdb2f-e0a0-410f-b38d-ae32612d3e74" providerId="ADAL" clId="{0C8E0177-26A3-4715-809B-8B4B8B331D9A}" dt="2023-05-22T13:58:28.950" v="64" actId="962"/>
          <ac:spMkLst>
            <pc:docMk/>
            <pc:sldMk cId="0" sldId="277"/>
            <ac:spMk id="476" creationId="{00000000-0000-0000-0000-000000000000}"/>
          </ac:spMkLst>
        </pc:spChg>
        <pc:picChg chg="mod">
          <ac:chgData name="Erin Beck" userId="fe1bdb2f-e0a0-410f-b38d-ae32612d3e74" providerId="ADAL" clId="{0C8E0177-26A3-4715-809B-8B4B8B331D9A}" dt="2023-05-22T13:58:29.963" v="65" actId="962"/>
          <ac:picMkLst>
            <pc:docMk/>
            <pc:sldMk cId="0" sldId="277"/>
            <ac:picMk id="479" creationId="{00000000-0000-0000-0000-000000000000}"/>
          </ac:picMkLst>
        </pc:picChg>
      </pc:sldChg>
      <pc:sldChg chg="modSp mod modAnim">
        <pc:chgData name="Erin Beck" userId="fe1bdb2f-e0a0-410f-b38d-ae32612d3e74" providerId="ADAL" clId="{0C8E0177-26A3-4715-809B-8B4B8B331D9A}" dt="2023-05-22T13:58:37.224" v="69" actId="962"/>
        <pc:sldMkLst>
          <pc:docMk/>
          <pc:sldMk cId="0" sldId="278"/>
        </pc:sldMkLst>
        <pc:spChg chg="mod">
          <ac:chgData name="Erin Beck" userId="fe1bdb2f-e0a0-410f-b38d-ae32612d3e74" providerId="ADAL" clId="{0C8E0177-26A3-4715-809B-8B4B8B331D9A}" dt="2023-05-22T13:58:30.925" v="66" actId="962"/>
          <ac:spMkLst>
            <pc:docMk/>
            <pc:sldMk cId="0" sldId="278"/>
            <ac:spMk id="486" creationId="{00000000-0000-0000-0000-000000000000}"/>
          </ac:spMkLst>
        </pc:spChg>
        <pc:spChg chg="mod">
          <ac:chgData name="Erin Beck" userId="fe1bdb2f-e0a0-410f-b38d-ae32612d3e74" providerId="ADAL" clId="{0C8E0177-26A3-4715-809B-8B4B8B331D9A}" dt="2023-05-22T13:58:36.117" v="68" actId="962"/>
          <ac:spMkLst>
            <pc:docMk/>
            <pc:sldMk cId="0" sldId="278"/>
            <ac:spMk id="487" creationId="{00000000-0000-0000-0000-000000000000}"/>
          </ac:spMkLst>
        </pc:spChg>
        <pc:picChg chg="mod">
          <ac:chgData name="Erin Beck" userId="fe1bdb2f-e0a0-410f-b38d-ae32612d3e74" providerId="ADAL" clId="{0C8E0177-26A3-4715-809B-8B4B8B331D9A}" dt="2023-05-22T13:58:32.194" v="67" actId="962"/>
          <ac:picMkLst>
            <pc:docMk/>
            <pc:sldMk cId="0" sldId="278"/>
            <ac:picMk id="488" creationId="{00000000-0000-0000-0000-000000000000}"/>
          </ac:picMkLst>
        </pc:picChg>
        <pc:picChg chg="mod">
          <ac:chgData name="Erin Beck" userId="fe1bdb2f-e0a0-410f-b38d-ae32612d3e74" providerId="ADAL" clId="{0C8E0177-26A3-4715-809B-8B4B8B331D9A}" dt="2023-05-22T13:58:37.224" v="69" actId="962"/>
          <ac:picMkLst>
            <pc:docMk/>
            <pc:sldMk cId="0" sldId="278"/>
            <ac:picMk id="489" creationId="{00000000-0000-0000-0000-000000000000}"/>
          </ac:picMkLst>
        </pc:picChg>
      </pc:sldChg>
      <pc:sldChg chg="modSp mod modAnim">
        <pc:chgData name="Erin Beck" userId="fe1bdb2f-e0a0-410f-b38d-ae32612d3e74" providerId="ADAL" clId="{0C8E0177-26A3-4715-809B-8B4B8B331D9A}" dt="2023-05-22T13:58:42.459" v="73" actId="962"/>
        <pc:sldMkLst>
          <pc:docMk/>
          <pc:sldMk cId="0" sldId="279"/>
        </pc:sldMkLst>
        <pc:spChg chg="mod">
          <ac:chgData name="Erin Beck" userId="fe1bdb2f-e0a0-410f-b38d-ae32612d3e74" providerId="ADAL" clId="{0C8E0177-26A3-4715-809B-8B4B8B331D9A}" dt="2023-05-22T13:58:39.632" v="71" actId="962"/>
          <ac:spMkLst>
            <pc:docMk/>
            <pc:sldMk cId="0" sldId="279"/>
            <ac:spMk id="496" creationId="{00000000-0000-0000-0000-000000000000}"/>
          </ac:spMkLst>
        </pc:spChg>
        <pc:spChg chg="mod">
          <ac:chgData name="Erin Beck" userId="fe1bdb2f-e0a0-410f-b38d-ae32612d3e74" providerId="ADAL" clId="{0C8E0177-26A3-4715-809B-8B4B8B331D9A}" dt="2023-05-22T13:58:38.607" v="70" actId="962"/>
          <ac:spMkLst>
            <pc:docMk/>
            <pc:sldMk cId="0" sldId="279"/>
            <ac:spMk id="497" creationId="{00000000-0000-0000-0000-000000000000}"/>
          </ac:spMkLst>
        </pc:spChg>
        <pc:picChg chg="mod">
          <ac:chgData name="Erin Beck" userId="fe1bdb2f-e0a0-410f-b38d-ae32612d3e74" providerId="ADAL" clId="{0C8E0177-26A3-4715-809B-8B4B8B331D9A}" dt="2023-05-22T13:58:41.389" v="72" actId="962"/>
          <ac:picMkLst>
            <pc:docMk/>
            <pc:sldMk cId="0" sldId="279"/>
            <ac:picMk id="498" creationId="{00000000-0000-0000-0000-000000000000}"/>
          </ac:picMkLst>
        </pc:picChg>
        <pc:picChg chg="mod">
          <ac:chgData name="Erin Beck" userId="fe1bdb2f-e0a0-410f-b38d-ae32612d3e74" providerId="ADAL" clId="{0C8E0177-26A3-4715-809B-8B4B8B331D9A}" dt="2023-05-22T13:58:42.459" v="73" actId="962"/>
          <ac:picMkLst>
            <pc:docMk/>
            <pc:sldMk cId="0" sldId="279"/>
            <ac:picMk id="499" creationId="{00000000-0000-0000-0000-000000000000}"/>
          </ac:picMkLst>
        </pc:picChg>
      </pc:sldChg>
      <pc:sldChg chg="modSp mod">
        <pc:chgData name="Erin Beck" userId="fe1bdb2f-e0a0-410f-b38d-ae32612d3e74" providerId="ADAL" clId="{0C8E0177-26A3-4715-809B-8B4B8B331D9A}" dt="2023-05-22T13:59:29.155" v="203" actId="962"/>
        <pc:sldMkLst>
          <pc:docMk/>
          <pc:sldMk cId="0" sldId="280"/>
        </pc:sldMkLst>
        <pc:spChg chg="mod">
          <ac:chgData name="Erin Beck" userId="fe1bdb2f-e0a0-410f-b38d-ae32612d3e74" providerId="ADAL" clId="{0C8E0177-26A3-4715-809B-8B4B8B331D9A}" dt="2023-05-22T13:59:26.830" v="202" actId="962"/>
          <ac:spMkLst>
            <pc:docMk/>
            <pc:sldMk cId="0" sldId="280"/>
            <ac:spMk id="504" creationId="{00000000-0000-0000-0000-000000000000}"/>
          </ac:spMkLst>
        </pc:spChg>
        <pc:picChg chg="mod">
          <ac:chgData name="Erin Beck" userId="fe1bdb2f-e0a0-410f-b38d-ae32612d3e74" providerId="ADAL" clId="{0C8E0177-26A3-4715-809B-8B4B8B331D9A}" dt="2023-05-22T13:59:22.392" v="201" actId="962"/>
          <ac:picMkLst>
            <pc:docMk/>
            <pc:sldMk cId="0" sldId="280"/>
            <ac:picMk id="507" creationId="{00000000-0000-0000-0000-000000000000}"/>
          </ac:picMkLst>
        </pc:picChg>
        <pc:picChg chg="mod">
          <ac:chgData name="Erin Beck" userId="fe1bdb2f-e0a0-410f-b38d-ae32612d3e74" providerId="ADAL" clId="{0C8E0177-26A3-4715-809B-8B4B8B331D9A}" dt="2023-05-22T13:59:29.155" v="203" actId="962"/>
          <ac:picMkLst>
            <pc:docMk/>
            <pc:sldMk cId="0" sldId="280"/>
            <ac:picMk id="508" creationId="{00000000-0000-0000-0000-000000000000}"/>
          </ac:picMkLst>
        </pc:picChg>
      </pc:sldChg>
      <pc:sldChg chg="modSp mod">
        <pc:chgData name="Erin Beck" userId="fe1bdb2f-e0a0-410f-b38d-ae32612d3e74" providerId="ADAL" clId="{0C8E0177-26A3-4715-809B-8B4B8B331D9A}" dt="2023-05-22T13:59:41.302" v="210" actId="962"/>
        <pc:sldMkLst>
          <pc:docMk/>
          <pc:sldMk cId="0" sldId="281"/>
        </pc:sldMkLst>
        <pc:spChg chg="mod">
          <ac:chgData name="Erin Beck" userId="fe1bdb2f-e0a0-410f-b38d-ae32612d3e74" providerId="ADAL" clId="{0C8E0177-26A3-4715-809B-8B4B8B331D9A}" dt="2023-05-22T13:59:30.251" v="204" actId="962"/>
          <ac:spMkLst>
            <pc:docMk/>
            <pc:sldMk cId="0" sldId="281"/>
            <ac:spMk id="514" creationId="{00000000-0000-0000-0000-000000000000}"/>
          </ac:spMkLst>
        </pc:spChg>
        <pc:spChg chg="mod">
          <ac:chgData name="Erin Beck" userId="fe1bdb2f-e0a0-410f-b38d-ae32612d3e74" providerId="ADAL" clId="{0C8E0177-26A3-4715-809B-8B4B8B331D9A}" dt="2023-05-22T13:59:32.078" v="205" actId="962"/>
          <ac:spMkLst>
            <pc:docMk/>
            <pc:sldMk cId="0" sldId="281"/>
            <ac:spMk id="515" creationId="{00000000-0000-0000-0000-000000000000}"/>
          </ac:spMkLst>
        </pc:spChg>
        <pc:spChg chg="mod">
          <ac:chgData name="Erin Beck" userId="fe1bdb2f-e0a0-410f-b38d-ae32612d3e74" providerId="ADAL" clId="{0C8E0177-26A3-4715-809B-8B4B8B331D9A}" dt="2023-05-22T13:59:33.540" v="206" actId="962"/>
          <ac:spMkLst>
            <pc:docMk/>
            <pc:sldMk cId="0" sldId="281"/>
            <ac:spMk id="516" creationId="{00000000-0000-0000-0000-000000000000}"/>
          </ac:spMkLst>
        </pc:spChg>
        <pc:picChg chg="mod">
          <ac:chgData name="Erin Beck" userId="fe1bdb2f-e0a0-410f-b38d-ae32612d3e74" providerId="ADAL" clId="{0C8E0177-26A3-4715-809B-8B4B8B331D9A}" dt="2023-05-22T13:59:35.415" v="207" actId="962"/>
          <ac:picMkLst>
            <pc:docMk/>
            <pc:sldMk cId="0" sldId="281"/>
            <ac:picMk id="521" creationId="{00000000-0000-0000-0000-000000000000}"/>
          </ac:picMkLst>
        </pc:picChg>
        <pc:picChg chg="mod">
          <ac:chgData name="Erin Beck" userId="fe1bdb2f-e0a0-410f-b38d-ae32612d3e74" providerId="ADAL" clId="{0C8E0177-26A3-4715-809B-8B4B8B331D9A}" dt="2023-05-22T13:59:36.515" v="208" actId="962"/>
          <ac:picMkLst>
            <pc:docMk/>
            <pc:sldMk cId="0" sldId="281"/>
            <ac:picMk id="522" creationId="{00000000-0000-0000-0000-000000000000}"/>
          </ac:picMkLst>
        </pc:picChg>
        <pc:picChg chg="mod">
          <ac:chgData name="Erin Beck" userId="fe1bdb2f-e0a0-410f-b38d-ae32612d3e74" providerId="ADAL" clId="{0C8E0177-26A3-4715-809B-8B4B8B331D9A}" dt="2023-05-22T13:59:41.302" v="210" actId="962"/>
          <ac:picMkLst>
            <pc:docMk/>
            <pc:sldMk cId="0" sldId="281"/>
            <ac:picMk id="523" creationId="{00000000-0000-0000-0000-000000000000}"/>
          </ac:picMkLst>
        </pc:picChg>
      </pc:sldChg>
      <pc:sldChg chg="modSp mod">
        <pc:chgData name="Erin Beck" userId="fe1bdb2f-e0a0-410f-b38d-ae32612d3e74" providerId="ADAL" clId="{0C8E0177-26A3-4715-809B-8B4B8B331D9A}" dt="2023-05-22T14:00:00.515" v="224" actId="962"/>
        <pc:sldMkLst>
          <pc:docMk/>
          <pc:sldMk cId="0" sldId="282"/>
        </pc:sldMkLst>
        <pc:picChg chg="mod">
          <ac:chgData name="Erin Beck" userId="fe1bdb2f-e0a0-410f-b38d-ae32612d3e74" providerId="ADAL" clId="{0C8E0177-26A3-4715-809B-8B4B8B331D9A}" dt="2023-05-22T13:59:39.212" v="209" actId="962"/>
          <ac:picMkLst>
            <pc:docMk/>
            <pc:sldMk cId="0" sldId="282"/>
            <ac:picMk id="531" creationId="{00000000-0000-0000-0000-000000000000}"/>
          </ac:picMkLst>
        </pc:picChg>
        <pc:picChg chg="mod">
          <ac:chgData name="Erin Beck" userId="fe1bdb2f-e0a0-410f-b38d-ae32612d3e74" providerId="ADAL" clId="{0C8E0177-26A3-4715-809B-8B4B8B331D9A}" dt="2023-05-22T14:00:00.515" v="224" actId="962"/>
          <ac:picMkLst>
            <pc:docMk/>
            <pc:sldMk cId="0" sldId="282"/>
            <ac:picMk id="532" creationId="{00000000-0000-0000-0000-000000000000}"/>
          </ac:picMkLst>
        </pc:picChg>
      </pc:sldChg>
      <pc:sldChg chg="modSp mod">
        <pc:chgData name="Erin Beck" userId="fe1bdb2f-e0a0-410f-b38d-ae32612d3e74" providerId="ADAL" clId="{0C8E0177-26A3-4715-809B-8B4B8B331D9A}" dt="2023-05-22T14:00:05.007" v="225" actId="962"/>
        <pc:sldMkLst>
          <pc:docMk/>
          <pc:sldMk cId="0" sldId="283"/>
        </pc:sldMkLst>
        <pc:picChg chg="mod">
          <ac:chgData name="Erin Beck" userId="fe1bdb2f-e0a0-410f-b38d-ae32612d3e74" providerId="ADAL" clId="{0C8E0177-26A3-4715-809B-8B4B8B331D9A}" dt="2023-05-22T13:59:44.115" v="211" actId="962"/>
          <ac:picMkLst>
            <pc:docMk/>
            <pc:sldMk cId="0" sldId="283"/>
            <ac:picMk id="539" creationId="{00000000-0000-0000-0000-000000000000}"/>
          </ac:picMkLst>
        </pc:picChg>
        <pc:picChg chg="mod">
          <ac:chgData name="Erin Beck" userId="fe1bdb2f-e0a0-410f-b38d-ae32612d3e74" providerId="ADAL" clId="{0C8E0177-26A3-4715-809B-8B4B8B331D9A}" dt="2023-05-22T13:59:54.166" v="219" actId="962"/>
          <ac:picMkLst>
            <pc:docMk/>
            <pc:sldMk cId="0" sldId="283"/>
            <ac:picMk id="540" creationId="{00000000-0000-0000-0000-000000000000}"/>
          </ac:picMkLst>
        </pc:picChg>
        <pc:picChg chg="mod">
          <ac:chgData name="Erin Beck" userId="fe1bdb2f-e0a0-410f-b38d-ae32612d3e74" providerId="ADAL" clId="{0C8E0177-26A3-4715-809B-8B4B8B331D9A}" dt="2023-05-22T13:59:59.230" v="223" actId="962"/>
          <ac:picMkLst>
            <pc:docMk/>
            <pc:sldMk cId="0" sldId="283"/>
            <ac:picMk id="541" creationId="{00000000-0000-0000-0000-000000000000}"/>
          </ac:picMkLst>
        </pc:picChg>
        <pc:picChg chg="mod">
          <ac:chgData name="Erin Beck" userId="fe1bdb2f-e0a0-410f-b38d-ae32612d3e74" providerId="ADAL" clId="{0C8E0177-26A3-4715-809B-8B4B8B331D9A}" dt="2023-05-22T13:59:55.652" v="220" actId="962"/>
          <ac:picMkLst>
            <pc:docMk/>
            <pc:sldMk cId="0" sldId="283"/>
            <ac:picMk id="542" creationId="{00000000-0000-0000-0000-000000000000}"/>
          </ac:picMkLst>
        </pc:picChg>
        <pc:picChg chg="mod">
          <ac:chgData name="Erin Beck" userId="fe1bdb2f-e0a0-410f-b38d-ae32612d3e74" providerId="ADAL" clId="{0C8E0177-26A3-4715-809B-8B4B8B331D9A}" dt="2023-05-22T13:59:57.869" v="222" actId="962"/>
          <ac:picMkLst>
            <pc:docMk/>
            <pc:sldMk cId="0" sldId="283"/>
            <ac:picMk id="543" creationId="{00000000-0000-0000-0000-000000000000}"/>
          </ac:picMkLst>
        </pc:picChg>
        <pc:picChg chg="mod">
          <ac:chgData name="Erin Beck" userId="fe1bdb2f-e0a0-410f-b38d-ae32612d3e74" providerId="ADAL" clId="{0C8E0177-26A3-4715-809B-8B4B8B331D9A}" dt="2023-05-22T13:59:51.638" v="217" actId="962"/>
          <ac:picMkLst>
            <pc:docMk/>
            <pc:sldMk cId="0" sldId="283"/>
            <ac:picMk id="544" creationId="{00000000-0000-0000-0000-000000000000}"/>
          </ac:picMkLst>
        </pc:picChg>
        <pc:picChg chg="mod">
          <ac:chgData name="Erin Beck" userId="fe1bdb2f-e0a0-410f-b38d-ae32612d3e74" providerId="ADAL" clId="{0C8E0177-26A3-4715-809B-8B4B8B331D9A}" dt="2023-05-22T13:59:49.656" v="215" actId="962"/>
          <ac:picMkLst>
            <pc:docMk/>
            <pc:sldMk cId="0" sldId="283"/>
            <ac:picMk id="545" creationId="{00000000-0000-0000-0000-000000000000}"/>
          </ac:picMkLst>
        </pc:picChg>
        <pc:picChg chg="mod">
          <ac:chgData name="Erin Beck" userId="fe1bdb2f-e0a0-410f-b38d-ae32612d3e74" providerId="ADAL" clId="{0C8E0177-26A3-4715-809B-8B4B8B331D9A}" dt="2023-05-22T13:59:45.641" v="212" actId="962"/>
          <ac:picMkLst>
            <pc:docMk/>
            <pc:sldMk cId="0" sldId="283"/>
            <ac:picMk id="546" creationId="{00000000-0000-0000-0000-000000000000}"/>
          </ac:picMkLst>
        </pc:picChg>
        <pc:picChg chg="mod">
          <ac:chgData name="Erin Beck" userId="fe1bdb2f-e0a0-410f-b38d-ae32612d3e74" providerId="ADAL" clId="{0C8E0177-26A3-4715-809B-8B4B8B331D9A}" dt="2023-05-22T13:59:52.616" v="218" actId="962"/>
          <ac:picMkLst>
            <pc:docMk/>
            <pc:sldMk cId="0" sldId="283"/>
            <ac:picMk id="547" creationId="{00000000-0000-0000-0000-000000000000}"/>
          </ac:picMkLst>
        </pc:picChg>
        <pc:picChg chg="mod">
          <ac:chgData name="Erin Beck" userId="fe1bdb2f-e0a0-410f-b38d-ae32612d3e74" providerId="ADAL" clId="{0C8E0177-26A3-4715-809B-8B4B8B331D9A}" dt="2023-05-22T13:59:48.409" v="214" actId="962"/>
          <ac:picMkLst>
            <pc:docMk/>
            <pc:sldMk cId="0" sldId="283"/>
            <ac:picMk id="548" creationId="{00000000-0000-0000-0000-000000000000}"/>
          </ac:picMkLst>
        </pc:picChg>
        <pc:picChg chg="mod">
          <ac:chgData name="Erin Beck" userId="fe1bdb2f-e0a0-410f-b38d-ae32612d3e74" providerId="ADAL" clId="{0C8E0177-26A3-4715-809B-8B4B8B331D9A}" dt="2023-05-22T13:59:47.236" v="213" actId="962"/>
          <ac:picMkLst>
            <pc:docMk/>
            <pc:sldMk cId="0" sldId="283"/>
            <ac:picMk id="549" creationId="{00000000-0000-0000-0000-000000000000}"/>
          </ac:picMkLst>
        </pc:picChg>
        <pc:picChg chg="mod">
          <ac:chgData name="Erin Beck" userId="fe1bdb2f-e0a0-410f-b38d-ae32612d3e74" providerId="ADAL" clId="{0C8E0177-26A3-4715-809B-8B4B8B331D9A}" dt="2023-05-22T13:59:50.579" v="216" actId="962"/>
          <ac:picMkLst>
            <pc:docMk/>
            <pc:sldMk cId="0" sldId="283"/>
            <ac:picMk id="550" creationId="{00000000-0000-0000-0000-000000000000}"/>
          </ac:picMkLst>
        </pc:picChg>
        <pc:picChg chg="mod">
          <ac:chgData name="Erin Beck" userId="fe1bdb2f-e0a0-410f-b38d-ae32612d3e74" providerId="ADAL" clId="{0C8E0177-26A3-4715-809B-8B4B8B331D9A}" dt="2023-05-22T13:59:56.728" v="221" actId="962"/>
          <ac:picMkLst>
            <pc:docMk/>
            <pc:sldMk cId="0" sldId="283"/>
            <ac:picMk id="551" creationId="{00000000-0000-0000-0000-000000000000}"/>
          </ac:picMkLst>
        </pc:picChg>
        <pc:picChg chg="mod">
          <ac:chgData name="Erin Beck" userId="fe1bdb2f-e0a0-410f-b38d-ae32612d3e74" providerId="ADAL" clId="{0C8E0177-26A3-4715-809B-8B4B8B331D9A}" dt="2023-05-22T14:00:05.007" v="225" actId="962"/>
          <ac:picMkLst>
            <pc:docMk/>
            <pc:sldMk cId="0" sldId="283"/>
            <ac:picMk id="552" creationId="{00000000-0000-0000-0000-000000000000}"/>
          </ac:picMkLst>
        </pc:picChg>
      </pc:sldChg>
      <pc:sldChg chg="modSp mod">
        <pc:chgData name="Erin Beck" userId="fe1bdb2f-e0a0-410f-b38d-ae32612d3e74" providerId="ADAL" clId="{0C8E0177-26A3-4715-809B-8B4B8B331D9A}" dt="2023-05-22T14:00:06.377" v="226" actId="962"/>
        <pc:sldMkLst>
          <pc:docMk/>
          <pc:sldMk cId="0" sldId="284"/>
        </pc:sldMkLst>
        <pc:picChg chg="mod">
          <ac:chgData name="Erin Beck" userId="fe1bdb2f-e0a0-410f-b38d-ae32612d3e74" providerId="ADAL" clId="{0C8E0177-26A3-4715-809B-8B4B8B331D9A}" dt="2023-05-22T14:00:06.377" v="226" actId="962"/>
          <ac:picMkLst>
            <pc:docMk/>
            <pc:sldMk cId="0" sldId="284"/>
            <ac:picMk id="559" creationId="{00000000-0000-0000-0000-000000000000}"/>
          </ac:picMkLst>
        </pc:picChg>
      </pc:sldChg>
      <pc:sldChg chg="modSp mod">
        <pc:chgData name="Erin Beck" userId="fe1bdb2f-e0a0-410f-b38d-ae32612d3e74" providerId="ADAL" clId="{0C8E0177-26A3-4715-809B-8B4B8B331D9A}" dt="2023-05-22T14:00:08.023" v="227" actId="962"/>
        <pc:sldMkLst>
          <pc:docMk/>
          <pc:sldMk cId="0" sldId="285"/>
        </pc:sldMkLst>
        <pc:picChg chg="mod">
          <ac:chgData name="Erin Beck" userId="fe1bdb2f-e0a0-410f-b38d-ae32612d3e74" providerId="ADAL" clId="{0C8E0177-26A3-4715-809B-8B4B8B331D9A}" dt="2023-05-22T14:00:08.023" v="227" actId="962"/>
          <ac:picMkLst>
            <pc:docMk/>
            <pc:sldMk cId="0" sldId="285"/>
            <ac:picMk id="566" creationId="{00000000-0000-0000-0000-000000000000}"/>
          </ac:picMkLst>
        </pc:picChg>
      </pc:sldChg>
      <pc:sldChg chg="modSp mod">
        <pc:chgData name="Erin Beck" userId="fe1bdb2f-e0a0-410f-b38d-ae32612d3e74" providerId="ADAL" clId="{0C8E0177-26A3-4715-809B-8B4B8B331D9A}" dt="2023-05-22T14:00:18.530" v="231" actId="962"/>
        <pc:sldMkLst>
          <pc:docMk/>
          <pc:sldMk cId="0" sldId="287"/>
        </pc:sldMkLst>
        <pc:spChg chg="mod">
          <ac:chgData name="Erin Beck" userId="fe1bdb2f-e0a0-410f-b38d-ae32612d3e74" providerId="ADAL" clId="{0C8E0177-26A3-4715-809B-8B4B8B331D9A}" dt="2023-05-22T14:00:16.562" v="230" actId="962"/>
          <ac:spMkLst>
            <pc:docMk/>
            <pc:sldMk cId="0" sldId="287"/>
            <ac:spMk id="579" creationId="{00000000-0000-0000-0000-000000000000}"/>
          </ac:spMkLst>
        </pc:spChg>
        <pc:picChg chg="mod">
          <ac:chgData name="Erin Beck" userId="fe1bdb2f-e0a0-410f-b38d-ae32612d3e74" providerId="ADAL" clId="{0C8E0177-26A3-4715-809B-8B4B8B331D9A}" dt="2023-05-22T14:00:18.530" v="231" actId="962"/>
          <ac:picMkLst>
            <pc:docMk/>
            <pc:sldMk cId="0" sldId="287"/>
            <ac:picMk id="583" creationId="{00000000-0000-0000-0000-000000000000}"/>
          </ac:picMkLst>
        </pc:picChg>
      </pc:sldChg>
      <pc:sldChg chg="modSp mod">
        <pc:chgData name="Erin Beck" userId="fe1bdb2f-e0a0-410f-b38d-ae32612d3e74" providerId="ADAL" clId="{0C8E0177-26A3-4715-809B-8B4B8B331D9A}" dt="2023-05-22T14:00:51.593" v="237" actId="962"/>
        <pc:sldMkLst>
          <pc:docMk/>
          <pc:sldMk cId="0" sldId="288"/>
        </pc:sldMkLst>
        <pc:spChg chg="mod">
          <ac:chgData name="Erin Beck" userId="fe1bdb2f-e0a0-410f-b38d-ae32612d3e74" providerId="ADAL" clId="{0C8E0177-26A3-4715-809B-8B4B8B331D9A}" dt="2023-05-22T14:00:45.280" v="232" actId="962"/>
          <ac:spMkLst>
            <pc:docMk/>
            <pc:sldMk cId="0" sldId="288"/>
            <ac:spMk id="593" creationId="{00000000-0000-0000-0000-000000000000}"/>
          </ac:spMkLst>
        </pc:spChg>
        <pc:spChg chg="mod">
          <ac:chgData name="Erin Beck" userId="fe1bdb2f-e0a0-410f-b38d-ae32612d3e74" providerId="ADAL" clId="{0C8E0177-26A3-4715-809B-8B4B8B331D9A}" dt="2023-05-22T14:00:47.711" v="234" actId="962"/>
          <ac:spMkLst>
            <pc:docMk/>
            <pc:sldMk cId="0" sldId="288"/>
            <ac:spMk id="595" creationId="{00000000-0000-0000-0000-000000000000}"/>
          </ac:spMkLst>
        </pc:spChg>
        <pc:spChg chg="mod">
          <ac:chgData name="Erin Beck" userId="fe1bdb2f-e0a0-410f-b38d-ae32612d3e74" providerId="ADAL" clId="{0C8E0177-26A3-4715-809B-8B4B8B331D9A}" dt="2023-05-22T14:00:48.979" v="235" actId="962"/>
          <ac:spMkLst>
            <pc:docMk/>
            <pc:sldMk cId="0" sldId="288"/>
            <ac:spMk id="596" creationId="{00000000-0000-0000-0000-000000000000}"/>
          </ac:spMkLst>
        </pc:spChg>
        <pc:picChg chg="mod">
          <ac:chgData name="Erin Beck" userId="fe1bdb2f-e0a0-410f-b38d-ae32612d3e74" providerId="ADAL" clId="{0C8E0177-26A3-4715-809B-8B4B8B331D9A}" dt="2023-05-22T14:00:46.639" v="233" actId="962"/>
          <ac:picMkLst>
            <pc:docMk/>
            <pc:sldMk cId="0" sldId="288"/>
            <ac:picMk id="594" creationId="{00000000-0000-0000-0000-000000000000}"/>
          </ac:picMkLst>
        </pc:picChg>
        <pc:picChg chg="mod">
          <ac:chgData name="Erin Beck" userId="fe1bdb2f-e0a0-410f-b38d-ae32612d3e74" providerId="ADAL" clId="{0C8E0177-26A3-4715-809B-8B4B8B331D9A}" dt="2023-05-22T14:00:51.593" v="237" actId="962"/>
          <ac:picMkLst>
            <pc:docMk/>
            <pc:sldMk cId="0" sldId="288"/>
            <ac:picMk id="597" creationId="{00000000-0000-0000-0000-000000000000}"/>
          </ac:picMkLst>
        </pc:picChg>
        <pc:picChg chg="mod">
          <ac:chgData name="Erin Beck" userId="fe1bdb2f-e0a0-410f-b38d-ae32612d3e74" providerId="ADAL" clId="{0C8E0177-26A3-4715-809B-8B4B8B331D9A}" dt="2023-05-22T14:00:50.246" v="236" actId="962"/>
          <ac:picMkLst>
            <pc:docMk/>
            <pc:sldMk cId="0" sldId="288"/>
            <ac:picMk id="598" creationId="{00000000-0000-0000-0000-000000000000}"/>
          </ac:picMkLst>
        </pc:picChg>
      </pc:sldChg>
      <pc:sldChg chg="modSp mod">
        <pc:chgData name="Erin Beck" userId="fe1bdb2f-e0a0-410f-b38d-ae32612d3e74" providerId="ADAL" clId="{0C8E0177-26A3-4715-809B-8B4B8B331D9A}" dt="2023-05-22T14:00:56.714" v="241" actId="962"/>
        <pc:sldMkLst>
          <pc:docMk/>
          <pc:sldMk cId="0" sldId="289"/>
        </pc:sldMkLst>
        <pc:spChg chg="mod">
          <ac:chgData name="Erin Beck" userId="fe1bdb2f-e0a0-410f-b38d-ae32612d3e74" providerId="ADAL" clId="{0C8E0177-26A3-4715-809B-8B4B8B331D9A}" dt="2023-05-22T14:00:52.773" v="238" actId="962"/>
          <ac:spMkLst>
            <pc:docMk/>
            <pc:sldMk cId="0" sldId="289"/>
            <ac:spMk id="606" creationId="{00000000-0000-0000-0000-000000000000}"/>
          </ac:spMkLst>
        </pc:spChg>
        <pc:spChg chg="mod">
          <ac:chgData name="Erin Beck" userId="fe1bdb2f-e0a0-410f-b38d-ae32612d3e74" providerId="ADAL" clId="{0C8E0177-26A3-4715-809B-8B4B8B331D9A}" dt="2023-05-22T14:00:54.326" v="239" actId="962"/>
          <ac:spMkLst>
            <pc:docMk/>
            <pc:sldMk cId="0" sldId="289"/>
            <ac:spMk id="607" creationId="{00000000-0000-0000-0000-000000000000}"/>
          </ac:spMkLst>
        </pc:spChg>
        <pc:picChg chg="mod">
          <ac:chgData name="Erin Beck" userId="fe1bdb2f-e0a0-410f-b38d-ae32612d3e74" providerId="ADAL" clId="{0C8E0177-26A3-4715-809B-8B4B8B331D9A}" dt="2023-05-22T14:00:55.577" v="240" actId="962"/>
          <ac:picMkLst>
            <pc:docMk/>
            <pc:sldMk cId="0" sldId="289"/>
            <ac:picMk id="608" creationId="{00000000-0000-0000-0000-000000000000}"/>
          </ac:picMkLst>
        </pc:picChg>
        <pc:picChg chg="mod">
          <ac:chgData name="Erin Beck" userId="fe1bdb2f-e0a0-410f-b38d-ae32612d3e74" providerId="ADAL" clId="{0C8E0177-26A3-4715-809B-8B4B8B331D9A}" dt="2023-05-22T14:00:56.714" v="241" actId="962"/>
          <ac:picMkLst>
            <pc:docMk/>
            <pc:sldMk cId="0" sldId="289"/>
            <ac:picMk id="609" creationId="{00000000-0000-0000-0000-000000000000}"/>
          </ac:picMkLst>
        </pc:picChg>
      </pc:sldChg>
      <pc:sldChg chg="modSp mod">
        <pc:chgData name="Erin Beck" userId="fe1bdb2f-e0a0-410f-b38d-ae32612d3e74" providerId="ADAL" clId="{0C8E0177-26A3-4715-809B-8B4B8B331D9A}" dt="2023-05-22T14:00:58.734" v="242" actId="962"/>
        <pc:sldMkLst>
          <pc:docMk/>
          <pc:sldMk cId="0" sldId="290"/>
        </pc:sldMkLst>
        <pc:picChg chg="mod">
          <ac:chgData name="Erin Beck" userId="fe1bdb2f-e0a0-410f-b38d-ae32612d3e74" providerId="ADAL" clId="{0C8E0177-26A3-4715-809B-8B4B8B331D9A}" dt="2023-05-22T14:00:58.734" v="242" actId="962"/>
          <ac:picMkLst>
            <pc:docMk/>
            <pc:sldMk cId="0" sldId="290"/>
            <ac:picMk id="617" creationId="{00000000-0000-0000-0000-000000000000}"/>
          </ac:picMkLst>
        </pc:picChg>
      </pc:sldChg>
      <pc:sldChg chg="modSp mod">
        <pc:chgData name="Erin Beck" userId="fe1bdb2f-e0a0-410f-b38d-ae32612d3e74" providerId="ADAL" clId="{0C8E0177-26A3-4715-809B-8B4B8B331D9A}" dt="2023-05-22T14:01:01.147" v="243" actId="962"/>
        <pc:sldMkLst>
          <pc:docMk/>
          <pc:sldMk cId="0" sldId="291"/>
        </pc:sldMkLst>
        <pc:picChg chg="mod">
          <ac:chgData name="Erin Beck" userId="fe1bdb2f-e0a0-410f-b38d-ae32612d3e74" providerId="ADAL" clId="{0C8E0177-26A3-4715-809B-8B4B8B331D9A}" dt="2023-05-22T14:01:01.147" v="243" actId="962"/>
          <ac:picMkLst>
            <pc:docMk/>
            <pc:sldMk cId="0" sldId="291"/>
            <ac:picMk id="624" creationId="{00000000-0000-0000-0000-000000000000}"/>
          </ac:picMkLst>
        </pc:picChg>
      </pc:sldChg>
      <pc:sldChg chg="modSp mod">
        <pc:chgData name="Erin Beck" userId="fe1bdb2f-e0a0-410f-b38d-ae32612d3e74" providerId="ADAL" clId="{0C8E0177-26A3-4715-809B-8B4B8B331D9A}" dt="2023-05-22T14:01:11.291" v="246" actId="962"/>
        <pc:sldMkLst>
          <pc:docMk/>
          <pc:sldMk cId="0" sldId="292"/>
        </pc:sldMkLst>
        <pc:picChg chg="mod">
          <ac:chgData name="Erin Beck" userId="fe1bdb2f-e0a0-410f-b38d-ae32612d3e74" providerId="ADAL" clId="{0C8E0177-26A3-4715-809B-8B4B8B331D9A}" dt="2023-05-22T14:01:06.015" v="244" actId="962"/>
          <ac:picMkLst>
            <pc:docMk/>
            <pc:sldMk cId="0" sldId="292"/>
            <ac:picMk id="631" creationId="{00000000-0000-0000-0000-000000000000}"/>
          </ac:picMkLst>
        </pc:picChg>
        <pc:picChg chg="mod">
          <ac:chgData name="Erin Beck" userId="fe1bdb2f-e0a0-410f-b38d-ae32612d3e74" providerId="ADAL" clId="{0C8E0177-26A3-4715-809B-8B4B8B331D9A}" dt="2023-05-22T14:01:07.221" v="245" actId="962"/>
          <ac:picMkLst>
            <pc:docMk/>
            <pc:sldMk cId="0" sldId="292"/>
            <ac:picMk id="632" creationId="{00000000-0000-0000-0000-000000000000}"/>
          </ac:picMkLst>
        </pc:picChg>
        <pc:picChg chg="mod">
          <ac:chgData name="Erin Beck" userId="fe1bdb2f-e0a0-410f-b38d-ae32612d3e74" providerId="ADAL" clId="{0C8E0177-26A3-4715-809B-8B4B8B331D9A}" dt="2023-05-22T14:01:11.291" v="246" actId="962"/>
          <ac:picMkLst>
            <pc:docMk/>
            <pc:sldMk cId="0" sldId="292"/>
            <ac:picMk id="633" creationId="{00000000-0000-0000-0000-000000000000}"/>
          </ac:picMkLst>
        </pc:picChg>
      </pc:sldChg>
      <pc:sldChg chg="modSp mod">
        <pc:chgData name="Erin Beck" userId="fe1bdb2f-e0a0-410f-b38d-ae32612d3e74" providerId="ADAL" clId="{0C8E0177-26A3-4715-809B-8B4B8B331D9A}" dt="2023-05-22T14:01:13.507" v="247" actId="962"/>
        <pc:sldMkLst>
          <pc:docMk/>
          <pc:sldMk cId="0" sldId="293"/>
        </pc:sldMkLst>
        <pc:picChg chg="mod">
          <ac:chgData name="Erin Beck" userId="fe1bdb2f-e0a0-410f-b38d-ae32612d3e74" providerId="ADAL" clId="{0C8E0177-26A3-4715-809B-8B4B8B331D9A}" dt="2023-05-22T14:01:13.507" v="247" actId="962"/>
          <ac:picMkLst>
            <pc:docMk/>
            <pc:sldMk cId="0" sldId="293"/>
            <ac:picMk id="640" creationId="{00000000-0000-0000-0000-000000000000}"/>
          </ac:picMkLst>
        </pc:picChg>
      </pc:sldChg>
      <pc:sldChg chg="modSp mod">
        <pc:chgData name="Erin Beck" userId="fe1bdb2f-e0a0-410f-b38d-ae32612d3e74" providerId="ADAL" clId="{0C8E0177-26A3-4715-809B-8B4B8B331D9A}" dt="2023-05-22T14:02:13.474" v="473" actId="962"/>
        <pc:sldMkLst>
          <pc:docMk/>
          <pc:sldMk cId="0" sldId="295"/>
        </pc:sldMkLst>
        <pc:picChg chg="mod">
          <ac:chgData name="Erin Beck" userId="fe1bdb2f-e0a0-410f-b38d-ae32612d3e74" providerId="ADAL" clId="{0C8E0177-26A3-4715-809B-8B4B8B331D9A}" dt="2023-05-22T14:02:13.474" v="473" actId="962"/>
          <ac:picMkLst>
            <pc:docMk/>
            <pc:sldMk cId="0" sldId="295"/>
            <ac:picMk id="655" creationId="{00000000-0000-0000-0000-000000000000}"/>
          </ac:picMkLst>
        </pc:picChg>
      </pc:sldChg>
      <pc:sldChg chg="modSp mod">
        <pc:chgData name="Erin Beck" userId="fe1bdb2f-e0a0-410f-b38d-ae32612d3e74" providerId="ADAL" clId="{0C8E0177-26A3-4715-809B-8B4B8B331D9A}" dt="2023-05-22T14:02:19.025" v="474" actId="962"/>
        <pc:sldMkLst>
          <pc:docMk/>
          <pc:sldMk cId="0" sldId="296"/>
        </pc:sldMkLst>
        <pc:picChg chg="mod">
          <ac:chgData name="Erin Beck" userId="fe1bdb2f-e0a0-410f-b38d-ae32612d3e74" providerId="ADAL" clId="{0C8E0177-26A3-4715-809B-8B4B8B331D9A}" dt="2023-05-22T14:02:19.025" v="474" actId="962"/>
          <ac:picMkLst>
            <pc:docMk/>
            <pc:sldMk cId="0" sldId="296"/>
            <ac:picMk id="662" creationId="{00000000-0000-0000-0000-000000000000}"/>
          </ac:picMkLst>
        </pc:picChg>
      </pc:sldChg>
      <pc:sldChg chg="modSp mod">
        <pc:chgData name="Erin Beck" userId="fe1bdb2f-e0a0-410f-b38d-ae32612d3e74" providerId="ADAL" clId="{0C8E0177-26A3-4715-809B-8B4B8B331D9A}" dt="2023-05-22T14:02:21.477" v="476" actId="962"/>
        <pc:sldMkLst>
          <pc:docMk/>
          <pc:sldMk cId="0" sldId="297"/>
        </pc:sldMkLst>
        <pc:spChg chg="mod">
          <ac:chgData name="Erin Beck" userId="fe1bdb2f-e0a0-410f-b38d-ae32612d3e74" providerId="ADAL" clId="{0C8E0177-26A3-4715-809B-8B4B8B331D9A}" dt="2023-05-22T14:02:20.332" v="475" actId="962"/>
          <ac:spMkLst>
            <pc:docMk/>
            <pc:sldMk cId="0" sldId="297"/>
            <ac:spMk id="669" creationId="{00000000-0000-0000-0000-000000000000}"/>
          </ac:spMkLst>
        </pc:spChg>
        <pc:picChg chg="mod">
          <ac:chgData name="Erin Beck" userId="fe1bdb2f-e0a0-410f-b38d-ae32612d3e74" providerId="ADAL" clId="{0C8E0177-26A3-4715-809B-8B4B8B331D9A}" dt="2023-05-22T14:02:21.477" v="476" actId="962"/>
          <ac:picMkLst>
            <pc:docMk/>
            <pc:sldMk cId="0" sldId="297"/>
            <ac:picMk id="670" creationId="{00000000-0000-0000-0000-000000000000}"/>
          </ac:picMkLst>
        </pc:picChg>
      </pc:sldChg>
      <pc:sldChg chg="modSp mod">
        <pc:chgData name="Erin Beck" userId="fe1bdb2f-e0a0-410f-b38d-ae32612d3e74" providerId="ADAL" clId="{0C8E0177-26A3-4715-809B-8B4B8B331D9A}" dt="2023-05-22T14:02:25.064" v="478" actId="962"/>
        <pc:sldMkLst>
          <pc:docMk/>
          <pc:sldMk cId="0" sldId="298"/>
        </pc:sldMkLst>
        <pc:spChg chg="mod">
          <ac:chgData name="Erin Beck" userId="fe1bdb2f-e0a0-410f-b38d-ae32612d3e74" providerId="ADAL" clId="{0C8E0177-26A3-4715-809B-8B4B8B331D9A}" dt="2023-05-22T14:02:23.912" v="477" actId="962"/>
          <ac:spMkLst>
            <pc:docMk/>
            <pc:sldMk cId="0" sldId="298"/>
            <ac:spMk id="677" creationId="{00000000-0000-0000-0000-000000000000}"/>
          </ac:spMkLst>
        </pc:spChg>
        <pc:picChg chg="mod">
          <ac:chgData name="Erin Beck" userId="fe1bdb2f-e0a0-410f-b38d-ae32612d3e74" providerId="ADAL" clId="{0C8E0177-26A3-4715-809B-8B4B8B331D9A}" dt="2023-05-22T14:02:25.064" v="478" actId="962"/>
          <ac:picMkLst>
            <pc:docMk/>
            <pc:sldMk cId="0" sldId="298"/>
            <ac:picMk id="678" creationId="{00000000-0000-0000-0000-000000000000}"/>
          </ac:picMkLst>
        </pc:picChg>
      </pc:sldChg>
      <pc:sldChg chg="modSp mod">
        <pc:chgData name="Erin Beck" userId="fe1bdb2f-e0a0-410f-b38d-ae32612d3e74" providerId="ADAL" clId="{0C8E0177-26A3-4715-809B-8B4B8B331D9A}" dt="2023-05-22T14:02:39.756" v="483" actId="962"/>
        <pc:sldMkLst>
          <pc:docMk/>
          <pc:sldMk cId="0" sldId="299"/>
        </pc:sldMkLst>
        <pc:spChg chg="mod">
          <ac:chgData name="Erin Beck" userId="fe1bdb2f-e0a0-410f-b38d-ae32612d3e74" providerId="ADAL" clId="{0C8E0177-26A3-4715-809B-8B4B8B331D9A}" dt="2023-05-22T14:02:37.742" v="482" actId="962"/>
          <ac:spMkLst>
            <pc:docMk/>
            <pc:sldMk cId="0" sldId="299"/>
            <ac:spMk id="686" creationId="{00000000-0000-0000-0000-000000000000}"/>
          </ac:spMkLst>
        </pc:spChg>
        <pc:picChg chg="mod">
          <ac:chgData name="Erin Beck" userId="fe1bdb2f-e0a0-410f-b38d-ae32612d3e74" providerId="ADAL" clId="{0C8E0177-26A3-4715-809B-8B4B8B331D9A}" dt="2023-05-22T14:02:26.678" v="479" actId="962"/>
          <ac:picMkLst>
            <pc:docMk/>
            <pc:sldMk cId="0" sldId="299"/>
            <ac:picMk id="685" creationId="{00000000-0000-0000-0000-000000000000}"/>
          </ac:picMkLst>
        </pc:picChg>
        <pc:picChg chg="mod">
          <ac:chgData name="Erin Beck" userId="fe1bdb2f-e0a0-410f-b38d-ae32612d3e74" providerId="ADAL" clId="{0C8E0177-26A3-4715-809B-8B4B8B331D9A}" dt="2023-05-22T14:02:39.756" v="483" actId="962"/>
          <ac:picMkLst>
            <pc:docMk/>
            <pc:sldMk cId="0" sldId="299"/>
            <ac:picMk id="688" creationId="{00000000-0000-0000-0000-000000000000}"/>
          </ac:picMkLst>
        </pc:picChg>
      </pc:sldChg>
      <pc:sldChg chg="modSp mod">
        <pc:chgData name="Erin Beck" userId="fe1bdb2f-e0a0-410f-b38d-ae32612d3e74" providerId="ADAL" clId="{0C8E0177-26A3-4715-809B-8B4B8B331D9A}" dt="2023-05-22T14:02:41.662" v="484" actId="962"/>
        <pc:sldMkLst>
          <pc:docMk/>
          <pc:sldMk cId="0" sldId="300"/>
        </pc:sldMkLst>
        <pc:picChg chg="mod">
          <ac:chgData name="Erin Beck" userId="fe1bdb2f-e0a0-410f-b38d-ae32612d3e74" providerId="ADAL" clId="{0C8E0177-26A3-4715-809B-8B4B8B331D9A}" dt="2023-05-22T14:02:41.662" v="484" actId="962"/>
          <ac:picMkLst>
            <pc:docMk/>
            <pc:sldMk cId="0" sldId="300"/>
            <ac:picMk id="695" creationId="{00000000-0000-0000-0000-000000000000}"/>
          </ac:picMkLst>
        </pc:picChg>
      </pc:sldChg>
      <pc:sldChg chg="modSp mod">
        <pc:chgData name="Erin Beck" userId="fe1bdb2f-e0a0-410f-b38d-ae32612d3e74" providerId="ADAL" clId="{0C8E0177-26A3-4715-809B-8B4B8B331D9A}" dt="2023-05-22T14:02:43.563" v="485" actId="962"/>
        <pc:sldMkLst>
          <pc:docMk/>
          <pc:sldMk cId="0" sldId="301"/>
        </pc:sldMkLst>
        <pc:picChg chg="mod">
          <ac:chgData name="Erin Beck" userId="fe1bdb2f-e0a0-410f-b38d-ae32612d3e74" providerId="ADAL" clId="{0C8E0177-26A3-4715-809B-8B4B8B331D9A}" dt="2023-05-22T14:02:43.563" v="485" actId="962"/>
          <ac:picMkLst>
            <pc:docMk/>
            <pc:sldMk cId="0" sldId="301"/>
            <ac:picMk id="702" creationId="{00000000-0000-0000-0000-000000000000}"/>
          </ac:picMkLst>
        </pc:picChg>
      </pc:sldChg>
      <pc:sldChg chg="modSp mod">
        <pc:chgData name="Erin Beck" userId="fe1bdb2f-e0a0-410f-b38d-ae32612d3e74" providerId="ADAL" clId="{0C8E0177-26A3-4715-809B-8B4B8B331D9A}" dt="2023-05-22T14:02:45.151" v="486" actId="962"/>
        <pc:sldMkLst>
          <pc:docMk/>
          <pc:sldMk cId="0" sldId="302"/>
        </pc:sldMkLst>
        <pc:picChg chg="mod">
          <ac:chgData name="Erin Beck" userId="fe1bdb2f-e0a0-410f-b38d-ae32612d3e74" providerId="ADAL" clId="{0C8E0177-26A3-4715-809B-8B4B8B331D9A}" dt="2023-05-22T14:02:45.151" v="486" actId="962"/>
          <ac:picMkLst>
            <pc:docMk/>
            <pc:sldMk cId="0" sldId="302"/>
            <ac:picMk id="709" creationId="{00000000-0000-0000-0000-000000000000}"/>
          </ac:picMkLst>
        </pc:picChg>
      </pc:sldChg>
      <pc:sldChg chg="modSp mod">
        <pc:chgData name="Erin Beck" userId="fe1bdb2f-e0a0-410f-b38d-ae32612d3e74" providerId="ADAL" clId="{0C8E0177-26A3-4715-809B-8B4B8B331D9A}" dt="2023-05-22T14:02:46.947" v="487" actId="962"/>
        <pc:sldMkLst>
          <pc:docMk/>
          <pc:sldMk cId="0" sldId="303"/>
        </pc:sldMkLst>
        <pc:picChg chg="mod">
          <ac:chgData name="Erin Beck" userId="fe1bdb2f-e0a0-410f-b38d-ae32612d3e74" providerId="ADAL" clId="{0C8E0177-26A3-4715-809B-8B4B8B331D9A}" dt="2023-05-22T14:02:46.947" v="487" actId="962"/>
          <ac:picMkLst>
            <pc:docMk/>
            <pc:sldMk cId="0" sldId="303"/>
            <ac:picMk id="716" creationId="{00000000-0000-0000-0000-000000000000}"/>
          </ac:picMkLst>
        </pc:picChg>
      </pc:sldChg>
      <pc:sldChg chg="modSp mod">
        <pc:chgData name="Erin Beck" userId="fe1bdb2f-e0a0-410f-b38d-ae32612d3e74" providerId="ADAL" clId="{0C8E0177-26A3-4715-809B-8B4B8B331D9A}" dt="2023-05-22T14:02:48.433" v="488" actId="962"/>
        <pc:sldMkLst>
          <pc:docMk/>
          <pc:sldMk cId="0" sldId="304"/>
        </pc:sldMkLst>
        <pc:picChg chg="mod">
          <ac:chgData name="Erin Beck" userId="fe1bdb2f-e0a0-410f-b38d-ae32612d3e74" providerId="ADAL" clId="{0C8E0177-26A3-4715-809B-8B4B8B331D9A}" dt="2023-05-22T14:02:48.433" v="488" actId="962"/>
          <ac:picMkLst>
            <pc:docMk/>
            <pc:sldMk cId="0" sldId="304"/>
            <ac:picMk id="723" creationId="{00000000-0000-0000-0000-000000000000}"/>
          </ac:picMkLst>
        </pc:picChg>
      </pc:sldChg>
      <pc:sldChg chg="modSp mod">
        <pc:chgData name="Erin Beck" userId="fe1bdb2f-e0a0-410f-b38d-ae32612d3e74" providerId="ADAL" clId="{0C8E0177-26A3-4715-809B-8B4B8B331D9A}" dt="2023-05-22T14:02:49.720" v="489" actId="962"/>
        <pc:sldMkLst>
          <pc:docMk/>
          <pc:sldMk cId="0" sldId="305"/>
        </pc:sldMkLst>
        <pc:picChg chg="mod">
          <ac:chgData name="Erin Beck" userId="fe1bdb2f-e0a0-410f-b38d-ae32612d3e74" providerId="ADAL" clId="{0C8E0177-26A3-4715-809B-8B4B8B331D9A}" dt="2023-05-22T14:02:49.720" v="489" actId="962"/>
          <ac:picMkLst>
            <pc:docMk/>
            <pc:sldMk cId="0" sldId="305"/>
            <ac:picMk id="730" creationId="{00000000-0000-0000-0000-000000000000}"/>
          </ac:picMkLst>
        </pc:picChg>
      </pc:sldChg>
      <pc:sldChg chg="modSp mod">
        <pc:chgData name="Erin Beck" userId="fe1bdb2f-e0a0-410f-b38d-ae32612d3e74" providerId="ADAL" clId="{0C8E0177-26A3-4715-809B-8B4B8B331D9A}" dt="2023-05-22T14:02:51.308" v="490" actId="962"/>
        <pc:sldMkLst>
          <pc:docMk/>
          <pc:sldMk cId="0" sldId="306"/>
        </pc:sldMkLst>
        <pc:picChg chg="mod">
          <ac:chgData name="Erin Beck" userId="fe1bdb2f-e0a0-410f-b38d-ae32612d3e74" providerId="ADAL" clId="{0C8E0177-26A3-4715-809B-8B4B8B331D9A}" dt="2023-05-22T14:02:51.308" v="490" actId="962"/>
          <ac:picMkLst>
            <pc:docMk/>
            <pc:sldMk cId="0" sldId="306"/>
            <ac:picMk id="737" creationId="{00000000-0000-0000-0000-000000000000}"/>
          </ac:picMkLst>
        </pc:picChg>
      </pc:sldChg>
      <pc:sldChg chg="modSp mod">
        <pc:chgData name="Erin Beck" userId="fe1bdb2f-e0a0-410f-b38d-ae32612d3e74" providerId="ADAL" clId="{0C8E0177-26A3-4715-809B-8B4B8B331D9A}" dt="2023-05-22T14:02:52.795" v="491" actId="962"/>
        <pc:sldMkLst>
          <pc:docMk/>
          <pc:sldMk cId="0" sldId="307"/>
        </pc:sldMkLst>
        <pc:picChg chg="mod">
          <ac:chgData name="Erin Beck" userId="fe1bdb2f-e0a0-410f-b38d-ae32612d3e74" providerId="ADAL" clId="{0C8E0177-26A3-4715-809B-8B4B8B331D9A}" dt="2023-05-22T14:02:52.795" v="491" actId="962"/>
          <ac:picMkLst>
            <pc:docMk/>
            <pc:sldMk cId="0" sldId="307"/>
            <ac:picMk id="745" creationId="{00000000-0000-0000-0000-000000000000}"/>
          </ac:picMkLst>
        </pc:picChg>
      </pc:sldChg>
      <pc:sldChg chg="modSp mod">
        <pc:chgData name="Erin Beck" userId="fe1bdb2f-e0a0-410f-b38d-ae32612d3e74" providerId="ADAL" clId="{0C8E0177-26A3-4715-809B-8B4B8B331D9A}" dt="2023-05-22T14:02:54.405" v="492" actId="962"/>
        <pc:sldMkLst>
          <pc:docMk/>
          <pc:sldMk cId="0" sldId="309"/>
        </pc:sldMkLst>
        <pc:picChg chg="mod">
          <ac:chgData name="Erin Beck" userId="fe1bdb2f-e0a0-410f-b38d-ae32612d3e74" providerId="ADAL" clId="{0C8E0177-26A3-4715-809B-8B4B8B331D9A}" dt="2023-05-22T14:02:54.405" v="492" actId="962"/>
          <ac:picMkLst>
            <pc:docMk/>
            <pc:sldMk cId="0" sldId="309"/>
            <ac:picMk id="757" creationId="{00000000-0000-0000-0000-000000000000}"/>
          </ac:picMkLst>
        </pc:picChg>
      </pc:sldChg>
      <pc:sldChg chg="modAnim">
        <pc:chgData name="Erin Beck" userId="fe1bdb2f-e0a0-410f-b38d-ae32612d3e74" providerId="ADAL" clId="{0C8E0177-26A3-4715-809B-8B4B8B331D9A}" dt="2023-05-22T13:55:05.360" v="7"/>
        <pc:sldMkLst>
          <pc:docMk/>
          <pc:sldMk cId="810903120" sldId="312"/>
        </pc:sldMkLst>
      </pc:sldChg>
      <pc:sldChg chg="modSp mod">
        <pc:chgData name="Erin Beck" userId="fe1bdb2f-e0a0-410f-b38d-ae32612d3e74" providerId="ADAL" clId="{0C8E0177-26A3-4715-809B-8B4B8B331D9A}" dt="2023-05-22T14:02:08.041" v="472" actId="962"/>
        <pc:sldMkLst>
          <pc:docMk/>
          <pc:sldMk cId="3496993716" sldId="313"/>
        </pc:sldMkLst>
        <pc:picChg chg="mod">
          <ac:chgData name="Erin Beck" userId="fe1bdb2f-e0a0-410f-b38d-ae32612d3e74" providerId="ADAL" clId="{0C8E0177-26A3-4715-809B-8B4B8B331D9A}" dt="2023-05-22T14:02:08.041" v="472" actId="962"/>
          <ac:picMkLst>
            <pc:docMk/>
            <pc:sldMk cId="3496993716" sldId="313"/>
            <ac:picMk id="2" creationId="{B5525523-F5B3-491C-AD96-CF702CD0D003}"/>
          </ac:picMkLst>
        </pc:picChg>
        <pc:picChg chg="mod">
          <ac:chgData name="Erin Beck" userId="fe1bdb2f-e0a0-410f-b38d-ae32612d3e74" providerId="ADAL" clId="{0C8E0177-26A3-4715-809B-8B4B8B331D9A}" dt="2023-05-22T14:01:14.831" v="248" actId="962"/>
          <ac:picMkLst>
            <pc:docMk/>
            <pc:sldMk cId="3496993716" sldId="313"/>
            <ac:picMk id="647"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rgbClr val="4C7A75"/>
              </a:solidFill>
              <a:ln>
                <a:noFill/>
              </a:ln>
              <a:effectLst/>
            </c:spPr>
            <c:extLst>
              <c:ext xmlns:c16="http://schemas.microsoft.com/office/drawing/2014/chart" uri="{C3380CC4-5D6E-409C-BE32-E72D297353CC}">
                <c16:uniqueId val="{00000003-8705-4DC8-99F2-B4FC93B56C2E}"/>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No</c:v>
                </c:pt>
                <c:pt idx="1">
                  <c:v>Yes</c:v>
                </c:pt>
              </c:strCache>
            </c:strRef>
          </c:cat>
          <c:val>
            <c:numRef>
              <c:f>Sheet1!$B$2:$B$4</c:f>
              <c:numCache>
                <c:formatCode>0%</c:formatCode>
                <c:ptCount val="3"/>
                <c:pt idx="0">
                  <c:v>0.53</c:v>
                </c:pt>
                <c:pt idx="1">
                  <c:v>0.46</c:v>
                </c:pt>
              </c:numCache>
            </c:numRef>
          </c:val>
          <c:extLst>
            <c:ext xmlns:c16="http://schemas.microsoft.com/office/drawing/2014/chart" uri="{C3380CC4-5D6E-409C-BE32-E72D297353CC}">
              <c16:uniqueId val="{00000000-8705-4DC8-99F2-B4FC93B56C2E}"/>
            </c:ext>
          </c:extLst>
        </c:ser>
        <c:dLbls>
          <c:dLblPos val="outEnd"/>
          <c:showLegendKey val="0"/>
          <c:showVal val="1"/>
          <c:showCatName val="0"/>
          <c:showSerName val="0"/>
          <c:showPercent val="0"/>
          <c:showBubbleSize val="0"/>
        </c:dLbls>
        <c:gapWidth val="44"/>
        <c:axId val="928284880"/>
        <c:axId val="928280560"/>
      </c:barChart>
      <c:catAx>
        <c:axId val="928284880"/>
        <c:scaling>
          <c:orientation val="minMax"/>
        </c:scaling>
        <c:delete val="0"/>
        <c:axPos val="l"/>
        <c:numFmt formatCode="General"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3600" b="1" i="0" u="none" strike="noStrike" kern="1200" baseline="0">
                <a:solidFill>
                  <a:srgbClr val="0D1D34"/>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28280560"/>
        <c:crosses val="autoZero"/>
        <c:auto val="1"/>
        <c:lblAlgn val="ctr"/>
        <c:lblOffset val="100"/>
        <c:noMultiLvlLbl val="0"/>
      </c:catAx>
      <c:valAx>
        <c:axId val="928280560"/>
        <c:scaling>
          <c:orientation val="minMax"/>
          <c:max val="0.55000000000000004"/>
          <c:min val="0"/>
        </c:scaling>
        <c:delete val="1"/>
        <c:axPos val="b"/>
        <c:numFmt formatCode="0%" sourceLinked="1"/>
        <c:majorTickMark val="out"/>
        <c:minorTickMark val="none"/>
        <c:tickLblPos val="nextTo"/>
        <c:crossAx val="928284880"/>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Served = eligible + served</a:t>
            </a:r>
            <a:endParaRPr/>
          </a:p>
        </p:txBody>
      </p:sp>
      <p:sp>
        <p:nvSpPr>
          <p:cNvPr id="512" name="Google Shape;512;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Served = eligible + served</a:t>
            </a:r>
            <a:endParaRPr/>
          </a:p>
        </p:txBody>
      </p:sp>
      <p:sp>
        <p:nvSpPr>
          <p:cNvPr id="527" name="Google Shape;527;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8" name="Google Shape;3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70" name="Google Shape;570;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87" name="Google Shape;587;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670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9" name="Google Shape;719;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1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400"/>
              <a:buNone/>
            </a:pPr>
            <a:endParaRPr b="1"/>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Title-Slide">
  <p:cSld name="Intro-Title-Slide">
    <p:bg>
      <p:bgPr>
        <a:solidFill>
          <a:srgbClr val="E0EBEA"/>
        </a:solidFill>
        <a:effectLst/>
      </p:bgPr>
    </p:bg>
    <p:spTree>
      <p:nvGrpSpPr>
        <p:cNvPr id="1" name="Shape 12"/>
        <p:cNvGrpSpPr/>
        <p:nvPr/>
      </p:nvGrpSpPr>
      <p:grpSpPr>
        <a:xfrm>
          <a:off x="0" y="0"/>
          <a:ext cx="0" cy="0"/>
          <a:chOff x="0" y="0"/>
          <a:chExt cx="0" cy="0"/>
        </a:xfrm>
      </p:grpSpPr>
      <p:pic>
        <p:nvPicPr>
          <p:cNvPr id="13" name="Google Shape;13;p36"/>
          <p:cNvPicPr preferRelativeResize="0"/>
          <p:nvPr/>
        </p:nvPicPr>
        <p:blipFill rotWithShape="1">
          <a:blip r:embed="rId2">
            <a:alphaModFix amt="29000"/>
          </a:blip>
          <a:srcRect/>
          <a:stretch/>
        </p:blipFill>
        <p:spPr>
          <a:xfrm>
            <a:off x="8518" y="0"/>
            <a:ext cx="12197785" cy="6502400"/>
          </a:xfrm>
          <a:prstGeom prst="rect">
            <a:avLst/>
          </a:prstGeom>
          <a:noFill/>
          <a:ln>
            <a:noFill/>
          </a:ln>
        </p:spPr>
      </p:pic>
      <p:sp>
        <p:nvSpPr>
          <p:cNvPr id="14" name="Google Shape;14;p36"/>
          <p:cNvSpPr txBox="1">
            <a:spLocks noGrp="1"/>
          </p:cNvSpPr>
          <p:nvPr>
            <p:ph type="subTitle" idx="1"/>
          </p:nvPr>
        </p:nvSpPr>
        <p:spPr>
          <a:xfrm>
            <a:off x="731367" y="2651760"/>
            <a:ext cx="4754880" cy="3108960"/>
          </a:xfrm>
          <a:prstGeom prst="rect">
            <a:avLst/>
          </a:prstGeom>
          <a:noFill/>
          <a:ln>
            <a:noFill/>
          </a:ln>
        </p:spPr>
        <p:txBody>
          <a:bodyPr spcFirstLastPara="1" wrap="square" lIns="91425" tIns="45700" rIns="91425" bIns="45700" anchor="t" anchorCtr="0">
            <a:normAutofit/>
          </a:bodyPr>
          <a:lstStyle>
            <a:lvl1pPr lvl="0" algn="l">
              <a:lnSpc>
                <a:spcPct val="105000"/>
              </a:lnSpc>
              <a:spcBef>
                <a:spcPts val="0"/>
              </a:spcBef>
              <a:spcAft>
                <a:spcPts val="0"/>
              </a:spcAft>
              <a:buClr>
                <a:srgbClr val="A37238"/>
              </a:buClr>
              <a:buSzPts val="3000"/>
              <a:buNone/>
              <a:defRPr sz="2400" b="1">
                <a:solidFill>
                  <a:srgbClr val="A37238"/>
                </a:solidFill>
              </a:defRPr>
            </a:lvl1pPr>
            <a:lvl2pPr lvl="1" algn="ctr">
              <a:lnSpc>
                <a:spcPct val="105000"/>
              </a:lnSpc>
              <a:spcBef>
                <a:spcPts val="1000"/>
              </a:spcBef>
              <a:spcAft>
                <a:spcPts val="0"/>
              </a:spcAft>
              <a:buClr>
                <a:schemeClr val="dk1"/>
              </a:buClr>
              <a:buSzPts val="1600"/>
              <a:buNone/>
              <a:defRPr sz="2000"/>
            </a:lvl2pPr>
            <a:lvl3pPr lvl="2" algn="ctr">
              <a:lnSpc>
                <a:spcPct val="105000"/>
              </a:lnSpc>
              <a:spcBef>
                <a:spcPts val="1000"/>
              </a:spcBef>
              <a:spcAft>
                <a:spcPts val="0"/>
              </a:spcAft>
              <a:buClr>
                <a:schemeClr val="dk1"/>
              </a:buClr>
              <a:buSzPts val="1440"/>
              <a:buNone/>
              <a:defRPr sz="1800"/>
            </a:lvl3pPr>
            <a:lvl4pPr lvl="3" algn="ctr">
              <a:lnSpc>
                <a:spcPct val="105000"/>
              </a:lnSpc>
              <a:spcBef>
                <a:spcPts val="1000"/>
              </a:spcBef>
              <a:spcAft>
                <a:spcPts val="0"/>
              </a:spcAft>
              <a:buClr>
                <a:schemeClr val="dk1"/>
              </a:buClr>
              <a:buSzPts val="1600"/>
              <a:buNone/>
              <a:defRPr sz="1600"/>
            </a:lvl4pPr>
            <a:lvl5pPr lvl="4" algn="ctr">
              <a:lnSpc>
                <a:spcPct val="105000"/>
              </a:lnSpc>
              <a:spcBef>
                <a:spcPts val="1000"/>
              </a:spcBef>
              <a:spcAft>
                <a:spcPts val="0"/>
              </a:spcAft>
              <a:buClr>
                <a:schemeClr val="dk1"/>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5" name="Google Shape;15;p36"/>
          <p:cNvGrpSpPr/>
          <p:nvPr/>
        </p:nvGrpSpPr>
        <p:grpSpPr>
          <a:xfrm>
            <a:off x="-110" y="6124887"/>
            <a:ext cx="12192110" cy="767296"/>
            <a:chOff x="-2323" y="4128060"/>
            <a:chExt cx="12202601" cy="767294"/>
          </a:xfrm>
        </p:grpSpPr>
        <p:sp>
          <p:nvSpPr>
            <p:cNvPr id="16" name="Google Shape;16;p3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17" name="Google Shape;17;p36"/>
            <p:cNvGrpSpPr/>
            <p:nvPr/>
          </p:nvGrpSpPr>
          <p:grpSpPr>
            <a:xfrm>
              <a:off x="-2323" y="4170078"/>
              <a:ext cx="12202601" cy="725276"/>
              <a:chOff x="9932" y="5889768"/>
              <a:chExt cx="12184066" cy="725276"/>
            </a:xfrm>
          </p:grpSpPr>
          <p:sp>
            <p:nvSpPr>
              <p:cNvPr id="18" name="Google Shape;18;p36"/>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9" name="Google Shape;19;p36"/>
              <p:cNvSpPr/>
              <p:nvPr/>
            </p:nvSpPr>
            <p:spPr>
              <a:xfrm rot="-5400000">
                <a:off x="5739382" y="160429"/>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
        <p:nvSpPr>
          <p:cNvPr id="20" name="Google Shape;20;p36"/>
          <p:cNvSpPr txBox="1">
            <a:spLocks noGrp="1"/>
          </p:cNvSpPr>
          <p:nvPr>
            <p:ph type="ctrTitle"/>
          </p:nvPr>
        </p:nvSpPr>
        <p:spPr>
          <a:xfrm>
            <a:off x="731367" y="548640"/>
            <a:ext cx="6766560" cy="182880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400"/>
              <a:buFont typeface="Open Sans"/>
              <a:buNone/>
              <a:defRPr sz="44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Content-Gold">
  <p:cSld name="Title-Content-Gold">
    <p:spTree>
      <p:nvGrpSpPr>
        <p:cNvPr id="1" name="Shape 78"/>
        <p:cNvGrpSpPr/>
        <p:nvPr/>
      </p:nvGrpSpPr>
      <p:grpSpPr>
        <a:xfrm>
          <a:off x="0" y="0"/>
          <a:ext cx="0" cy="0"/>
          <a:chOff x="0" y="0"/>
          <a:chExt cx="0" cy="0"/>
        </a:xfrm>
      </p:grpSpPr>
      <p:pic>
        <p:nvPicPr>
          <p:cNvPr id="79" name="Google Shape;79;p53"/>
          <p:cNvPicPr preferRelativeResize="0"/>
          <p:nvPr/>
        </p:nvPicPr>
        <p:blipFill rotWithShape="1">
          <a:blip r:embed="rId2">
            <a:alphaModFix amt="18000"/>
          </a:blip>
          <a:srcRect/>
          <a:stretch/>
        </p:blipFill>
        <p:spPr>
          <a:xfrm>
            <a:off x="7942" y="-7834"/>
            <a:ext cx="12192000" cy="6502400"/>
          </a:xfrm>
          <a:prstGeom prst="rect">
            <a:avLst/>
          </a:prstGeom>
          <a:noFill/>
          <a:ln>
            <a:noFill/>
          </a:ln>
        </p:spPr>
      </p:pic>
      <p:sp>
        <p:nvSpPr>
          <p:cNvPr id="80" name="Google Shape;80;p53"/>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6C4C25"/>
              </a:buClr>
              <a:buSzPts val="3000"/>
              <a:buChar char="•"/>
              <a:defRPr/>
            </a:lvl1pPr>
            <a:lvl2pPr marL="914400" lvl="1" indent="-340360" algn="l">
              <a:lnSpc>
                <a:spcPct val="108000"/>
              </a:lnSpc>
              <a:spcBef>
                <a:spcPts val="1200"/>
              </a:spcBef>
              <a:spcAft>
                <a:spcPts val="0"/>
              </a:spcAft>
              <a:buClr>
                <a:srgbClr val="6C4C25"/>
              </a:buClr>
              <a:buSzPts val="1760"/>
              <a:buChar char="o"/>
              <a:defRPr/>
            </a:lvl2pPr>
            <a:lvl3pPr marL="1371600" lvl="2" indent="-330200" algn="l">
              <a:lnSpc>
                <a:spcPct val="108000"/>
              </a:lnSpc>
              <a:spcBef>
                <a:spcPts val="1200"/>
              </a:spcBef>
              <a:spcAft>
                <a:spcPts val="0"/>
              </a:spcAft>
              <a:buClr>
                <a:srgbClr val="6C4C25"/>
              </a:buClr>
              <a:buSzPts val="1600"/>
              <a:buChar char="▪"/>
              <a:defRPr/>
            </a:lvl3pPr>
            <a:lvl4pPr marL="1828800" lvl="3" indent="-342900" algn="l">
              <a:lnSpc>
                <a:spcPct val="108000"/>
              </a:lnSpc>
              <a:spcBef>
                <a:spcPts val="1200"/>
              </a:spcBef>
              <a:spcAft>
                <a:spcPts val="0"/>
              </a:spcAft>
              <a:buClr>
                <a:srgbClr val="6C4C25"/>
              </a:buClr>
              <a:buSzPts val="1800"/>
              <a:buChar char="•"/>
              <a:defRPr/>
            </a:lvl4pPr>
            <a:lvl5pPr marL="2286000" lvl="4" indent="-308610" algn="l">
              <a:lnSpc>
                <a:spcPct val="108000"/>
              </a:lnSpc>
              <a:spcBef>
                <a:spcPts val="1200"/>
              </a:spcBef>
              <a:spcAft>
                <a:spcPts val="0"/>
              </a:spcAft>
              <a:buClr>
                <a:srgbClr val="6C4C25"/>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3"/>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2" name="Google Shape;82;p53"/>
          <p:cNvGrpSpPr/>
          <p:nvPr/>
        </p:nvGrpSpPr>
        <p:grpSpPr>
          <a:xfrm>
            <a:off x="-110" y="6134030"/>
            <a:ext cx="12196674" cy="755419"/>
            <a:chOff x="-2323" y="4128060"/>
            <a:chExt cx="12207169" cy="755419"/>
          </a:xfrm>
        </p:grpSpPr>
        <p:sp>
          <p:nvSpPr>
            <p:cNvPr id="83" name="Google Shape;83;p5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84" name="Google Shape;84;p53"/>
            <p:cNvGrpSpPr/>
            <p:nvPr/>
          </p:nvGrpSpPr>
          <p:grpSpPr>
            <a:xfrm>
              <a:off x="-2323" y="4158203"/>
              <a:ext cx="12207169" cy="725276"/>
              <a:chOff x="9932" y="5877893"/>
              <a:chExt cx="12188626" cy="725276"/>
            </a:xfrm>
          </p:grpSpPr>
          <p:sp>
            <p:nvSpPr>
              <p:cNvPr id="85" name="Google Shape;85;p53"/>
              <p:cNvSpPr/>
              <p:nvPr/>
            </p:nvSpPr>
            <p:spPr>
              <a:xfrm>
                <a:off x="9932" y="6478520"/>
                <a:ext cx="12188626" cy="1051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86" name="Google Shape;86;p5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Content-Gray">
  <p:cSld name="Title-Content-Gray">
    <p:spTree>
      <p:nvGrpSpPr>
        <p:cNvPr id="1" name="Shape 87"/>
        <p:cNvGrpSpPr/>
        <p:nvPr/>
      </p:nvGrpSpPr>
      <p:grpSpPr>
        <a:xfrm>
          <a:off x="0" y="0"/>
          <a:ext cx="0" cy="0"/>
          <a:chOff x="0" y="0"/>
          <a:chExt cx="0" cy="0"/>
        </a:xfrm>
      </p:grpSpPr>
      <p:pic>
        <p:nvPicPr>
          <p:cNvPr id="88" name="Google Shape;88;p54"/>
          <p:cNvPicPr preferRelativeResize="0"/>
          <p:nvPr/>
        </p:nvPicPr>
        <p:blipFill rotWithShape="1">
          <a:blip r:embed="rId2">
            <a:alphaModFix amt="31000"/>
          </a:blip>
          <a:srcRect/>
          <a:stretch/>
        </p:blipFill>
        <p:spPr>
          <a:xfrm>
            <a:off x="7942" y="-7834"/>
            <a:ext cx="12192000" cy="6502400"/>
          </a:xfrm>
          <a:prstGeom prst="rect">
            <a:avLst/>
          </a:prstGeom>
          <a:noFill/>
          <a:ln>
            <a:noFill/>
          </a:ln>
        </p:spPr>
      </p:pic>
      <p:sp>
        <p:nvSpPr>
          <p:cNvPr id="89" name="Google Shape;89;p54"/>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4"/>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1" name="Google Shape;91;p54"/>
          <p:cNvGrpSpPr/>
          <p:nvPr/>
        </p:nvGrpSpPr>
        <p:grpSpPr>
          <a:xfrm>
            <a:off x="-110" y="6122460"/>
            <a:ext cx="12192110" cy="755419"/>
            <a:chOff x="-2323" y="4128060"/>
            <a:chExt cx="12202601" cy="755419"/>
          </a:xfrm>
        </p:grpSpPr>
        <p:sp>
          <p:nvSpPr>
            <p:cNvPr id="92" name="Google Shape;92;p54"/>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93" name="Google Shape;93;p54"/>
            <p:cNvGrpSpPr/>
            <p:nvPr/>
          </p:nvGrpSpPr>
          <p:grpSpPr>
            <a:xfrm>
              <a:off x="-2323" y="4158203"/>
              <a:ext cx="12202601" cy="725276"/>
              <a:chOff x="9932" y="5877893"/>
              <a:chExt cx="12184066" cy="725276"/>
            </a:xfrm>
          </p:grpSpPr>
          <p:sp>
            <p:nvSpPr>
              <p:cNvPr id="94" name="Google Shape;94;p54"/>
              <p:cNvSpPr/>
              <p:nvPr/>
            </p:nvSpPr>
            <p:spPr>
              <a:xfrm>
                <a:off x="9932" y="6497568"/>
                <a:ext cx="12184065" cy="86111"/>
              </a:xfrm>
              <a:prstGeom prst="rect">
                <a:avLst/>
              </a:prstGeom>
              <a:solidFill>
                <a:srgbClr val="6865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95" name="Google Shape;95;p54"/>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68656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6"/>
        <p:cNvGrpSpPr/>
        <p:nvPr/>
      </p:nvGrpSpPr>
      <p:grpSpPr>
        <a:xfrm>
          <a:off x="0" y="0"/>
          <a:ext cx="0" cy="0"/>
          <a:chOff x="0" y="0"/>
          <a:chExt cx="0" cy="0"/>
        </a:xfrm>
      </p:grpSpPr>
      <p:pic>
        <p:nvPicPr>
          <p:cNvPr id="97" name="Google Shape;97;p55"/>
          <p:cNvPicPr preferRelativeResize="0"/>
          <p:nvPr/>
        </p:nvPicPr>
        <p:blipFill rotWithShape="1">
          <a:blip r:embed="rId2">
            <a:alphaModFix amt="15000"/>
          </a:blip>
          <a:srcRect/>
          <a:stretch/>
        </p:blipFill>
        <p:spPr>
          <a:xfrm>
            <a:off x="1421" y="0"/>
            <a:ext cx="12192000" cy="6502400"/>
          </a:xfrm>
          <a:prstGeom prst="rect">
            <a:avLst/>
          </a:prstGeom>
          <a:noFill/>
          <a:ln>
            <a:noFill/>
          </a:ln>
        </p:spPr>
      </p:pic>
      <p:grpSp>
        <p:nvGrpSpPr>
          <p:cNvPr id="98" name="Google Shape;98;p55"/>
          <p:cNvGrpSpPr/>
          <p:nvPr/>
        </p:nvGrpSpPr>
        <p:grpSpPr>
          <a:xfrm>
            <a:off x="-110" y="6125163"/>
            <a:ext cx="12192110" cy="735930"/>
            <a:chOff x="-2323" y="4128060"/>
            <a:chExt cx="12202601" cy="735930"/>
          </a:xfrm>
        </p:grpSpPr>
        <p:sp>
          <p:nvSpPr>
            <p:cNvPr id="99" name="Google Shape;99;p5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100" name="Google Shape;100;p55"/>
            <p:cNvGrpSpPr/>
            <p:nvPr/>
          </p:nvGrpSpPr>
          <p:grpSpPr>
            <a:xfrm>
              <a:off x="-2323" y="4136938"/>
              <a:ext cx="12202601" cy="727053"/>
              <a:chOff x="9932" y="5856628"/>
              <a:chExt cx="12184066" cy="727053"/>
            </a:xfrm>
          </p:grpSpPr>
          <p:sp>
            <p:nvSpPr>
              <p:cNvPr id="101" name="Google Shape;101;p55"/>
              <p:cNvSpPr/>
              <p:nvPr/>
            </p:nvSpPr>
            <p:spPr>
              <a:xfrm>
                <a:off x="9932" y="6429828"/>
                <a:ext cx="12184065" cy="1538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02" name="Google Shape;102;p55"/>
              <p:cNvSpPr/>
              <p:nvPr/>
            </p:nvSpPr>
            <p:spPr>
              <a:xfrm rot="-5400000">
                <a:off x="5739382" y="127288"/>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
        <p:nvSpPr>
          <p:cNvPr id="103" name="Google Shape;103;p55"/>
          <p:cNvSpPr txBox="1">
            <a:spLocks noGrp="1"/>
          </p:cNvSpPr>
          <p:nvPr>
            <p:ph type="title"/>
          </p:nvPr>
        </p:nvSpPr>
        <p:spPr>
          <a:xfrm>
            <a:off x="731520" y="365125"/>
            <a:ext cx="10773940"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C4C25"/>
              </a:buClr>
              <a:buSzPts val="4000"/>
              <a:buFont typeface="Open Sans"/>
              <a:buNone/>
              <a:defRPr sz="4000" b="1">
                <a:solidFill>
                  <a:srgbClr val="6C4C2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5"/>
          <p:cNvSpPr txBox="1">
            <a:spLocks noGrp="1"/>
          </p:cNvSpPr>
          <p:nvPr>
            <p:ph type="body" idx="1"/>
          </p:nvPr>
        </p:nvSpPr>
        <p:spPr>
          <a:xfrm>
            <a:off x="731520" y="1569199"/>
            <a:ext cx="5266055"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p55"/>
          <p:cNvSpPr txBox="1">
            <a:spLocks noGrp="1"/>
          </p:cNvSpPr>
          <p:nvPr>
            <p:ph type="body" idx="2"/>
          </p:nvPr>
        </p:nvSpPr>
        <p:spPr>
          <a:xfrm>
            <a:off x="731520" y="2467941"/>
            <a:ext cx="5266055" cy="3567098"/>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5"/>
          <p:cNvSpPr txBox="1">
            <a:spLocks noGrp="1"/>
          </p:cNvSpPr>
          <p:nvPr>
            <p:ph type="body" idx="3"/>
          </p:nvPr>
        </p:nvSpPr>
        <p:spPr>
          <a:xfrm>
            <a:off x="6172200" y="1569199"/>
            <a:ext cx="533326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5"/>
          <p:cNvSpPr txBox="1">
            <a:spLocks noGrp="1"/>
          </p:cNvSpPr>
          <p:nvPr>
            <p:ph type="body" idx="4"/>
          </p:nvPr>
        </p:nvSpPr>
        <p:spPr>
          <a:xfrm>
            <a:off x="6204096" y="2467940"/>
            <a:ext cx="5301364" cy="3567099"/>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ferences-Resources_Light">
  <p:cSld name="References-Resources_Light">
    <p:bg>
      <p:bgPr>
        <a:solidFill>
          <a:srgbClr val="F3E9DE">
            <a:alpha val="31372"/>
          </a:srgbClr>
        </a:solidFill>
        <a:effectLst/>
      </p:bgPr>
    </p:bg>
    <p:spTree>
      <p:nvGrpSpPr>
        <p:cNvPr id="1" name="Shape 108"/>
        <p:cNvGrpSpPr/>
        <p:nvPr/>
      </p:nvGrpSpPr>
      <p:grpSpPr>
        <a:xfrm>
          <a:off x="0" y="0"/>
          <a:ext cx="0" cy="0"/>
          <a:chOff x="0" y="0"/>
          <a:chExt cx="0" cy="0"/>
        </a:xfrm>
      </p:grpSpPr>
      <p:pic>
        <p:nvPicPr>
          <p:cNvPr id="109" name="Google Shape;109;p57"/>
          <p:cNvPicPr preferRelativeResize="0"/>
          <p:nvPr/>
        </p:nvPicPr>
        <p:blipFill rotWithShape="1">
          <a:blip r:embed="rId2">
            <a:alphaModFix amt="17000"/>
          </a:blip>
          <a:srcRect/>
          <a:stretch/>
        </p:blipFill>
        <p:spPr>
          <a:xfrm>
            <a:off x="0" y="0"/>
            <a:ext cx="12192000" cy="6858000"/>
          </a:xfrm>
          <a:prstGeom prst="rect">
            <a:avLst/>
          </a:prstGeom>
          <a:gradFill>
            <a:gsLst>
              <a:gs pos="0">
                <a:srgbClr val="F3E9DE"/>
              </a:gs>
              <a:gs pos="100000">
                <a:schemeClr val="lt1"/>
              </a:gs>
            </a:gsLst>
            <a:lin ang="13500000" scaled="0"/>
          </a:gradFill>
          <a:ln>
            <a:noFill/>
          </a:ln>
        </p:spPr>
      </p:pic>
      <p:sp>
        <p:nvSpPr>
          <p:cNvPr id="110" name="Google Shape;110;p57"/>
          <p:cNvSpPr txBox="1">
            <a:spLocks noGrp="1"/>
          </p:cNvSpPr>
          <p:nvPr>
            <p:ph type="title"/>
          </p:nvPr>
        </p:nvSpPr>
        <p:spPr>
          <a:xfrm>
            <a:off x="731520" y="365760"/>
            <a:ext cx="10783540" cy="1002446"/>
          </a:xfrm>
          <a:prstGeom prst="rect">
            <a:avLst/>
          </a:prstGeom>
          <a:noFill/>
          <a:ln>
            <a:noFill/>
          </a:ln>
        </p:spPr>
        <p:txBody>
          <a:bodyPr spcFirstLastPara="1" wrap="square" lIns="91425" tIns="45700" rIns="91425" bIns="45700" anchor="b" anchorCtr="0">
            <a:noAutofit/>
          </a:bodyPr>
          <a:lstStyle>
            <a:lvl1pPr lvl="0" algn="ctr">
              <a:lnSpc>
                <a:spcPct val="102000"/>
              </a:lnSpc>
              <a:spcBef>
                <a:spcPts val="0"/>
              </a:spcBef>
              <a:spcAft>
                <a:spcPts val="0"/>
              </a:spcAft>
              <a:buClr>
                <a:srgbClr val="6C4C25"/>
              </a:buClr>
              <a:buSzPts val="4000"/>
              <a:buFont typeface="Open Sans"/>
              <a:buNone/>
              <a:defRPr sz="4000" b="1">
                <a:solidFill>
                  <a:srgbClr val="6C4C25"/>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7"/>
          <p:cNvSpPr txBox="1">
            <a:spLocks noGrp="1"/>
          </p:cNvSpPr>
          <p:nvPr>
            <p:ph type="body" idx="1"/>
          </p:nvPr>
        </p:nvSpPr>
        <p:spPr>
          <a:xfrm>
            <a:off x="731520" y="1488557"/>
            <a:ext cx="10783540" cy="4749681"/>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b="0"/>
            </a:lvl1pPr>
            <a:lvl2pPr marL="914400" lvl="1" indent="-340360" algn="l">
              <a:lnSpc>
                <a:spcPct val="105000"/>
              </a:lnSpc>
              <a:spcBef>
                <a:spcPts val="1000"/>
              </a:spcBef>
              <a:spcAft>
                <a:spcPts val="0"/>
              </a:spcAft>
              <a:buClr>
                <a:srgbClr val="A37238"/>
              </a:buClr>
              <a:buSzPts val="1760"/>
              <a:buChar char="o"/>
              <a:defRPr/>
            </a:lvl2pPr>
            <a:lvl3pPr marL="1371600" lvl="2" indent="-330200" algn="l">
              <a:lnSpc>
                <a:spcPct val="105000"/>
              </a:lnSpc>
              <a:spcBef>
                <a:spcPts val="1000"/>
              </a:spcBef>
              <a:spcAft>
                <a:spcPts val="0"/>
              </a:spcAft>
              <a:buClr>
                <a:srgbClr val="A37238"/>
              </a:buClr>
              <a:buSzPts val="1600"/>
              <a:buChar char="▪"/>
              <a:defRPr/>
            </a:lvl3pPr>
            <a:lvl4pPr marL="1828800" lvl="3" indent="-342900" algn="l">
              <a:lnSpc>
                <a:spcPct val="105000"/>
              </a:lnSpc>
              <a:spcBef>
                <a:spcPts val="1000"/>
              </a:spcBef>
              <a:spcAft>
                <a:spcPts val="0"/>
              </a:spcAft>
              <a:buClr>
                <a:srgbClr val="A37238"/>
              </a:buClr>
              <a:buSzPts val="1800"/>
              <a:buChar char="•"/>
              <a:defRPr/>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_1">
  <p:cSld name="Blank_1">
    <p:bg>
      <p:bgPr>
        <a:solidFill>
          <a:schemeClr val="lt1"/>
        </a:solidFill>
        <a:effectLst/>
      </p:bgPr>
    </p:bg>
    <p:spTree>
      <p:nvGrpSpPr>
        <p:cNvPr id="1" name="Shape 11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p60"/>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dk1"/>
              </a:buClr>
              <a:buSzPts val="5200"/>
              <a:buFont typeface="Open Sans"/>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9" name="Google Shape;119;p60"/>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None/>
              <a:defRPr sz="3733"/>
            </a:lvl1pPr>
            <a:lvl2pPr lvl="1" algn="ctr">
              <a:lnSpc>
                <a:spcPct val="100000"/>
              </a:lnSpc>
              <a:spcBef>
                <a:spcPts val="0"/>
              </a:spcBef>
              <a:spcAft>
                <a:spcPts val="0"/>
              </a:spcAft>
              <a:buClr>
                <a:schemeClr val="dk1"/>
              </a:buClr>
              <a:buSzPts val="2800"/>
              <a:buNone/>
              <a:defRPr sz="3733"/>
            </a:lvl2pPr>
            <a:lvl3pPr lvl="2" algn="ctr">
              <a:lnSpc>
                <a:spcPct val="100000"/>
              </a:lnSpc>
              <a:spcBef>
                <a:spcPts val="0"/>
              </a:spcBef>
              <a:spcAft>
                <a:spcPts val="0"/>
              </a:spcAft>
              <a:buClr>
                <a:schemeClr val="dk1"/>
              </a:buClr>
              <a:buSzPts val="2800"/>
              <a:buNone/>
              <a:defRPr sz="3733"/>
            </a:lvl3pPr>
            <a:lvl4pPr lvl="3" algn="ctr">
              <a:lnSpc>
                <a:spcPct val="100000"/>
              </a:lnSpc>
              <a:spcBef>
                <a:spcPts val="0"/>
              </a:spcBef>
              <a:spcAft>
                <a:spcPts val="0"/>
              </a:spcAft>
              <a:buClr>
                <a:schemeClr val="dk1"/>
              </a:buClr>
              <a:buSzPts val="2800"/>
              <a:buNone/>
              <a:defRPr sz="3733"/>
            </a:lvl4pPr>
            <a:lvl5pPr lvl="4" algn="ctr">
              <a:lnSpc>
                <a:spcPct val="100000"/>
              </a:lnSpc>
              <a:spcBef>
                <a:spcPts val="0"/>
              </a:spcBef>
              <a:spcAft>
                <a:spcPts val="0"/>
              </a:spcAft>
              <a:buClr>
                <a:schemeClr val="dk1"/>
              </a:buClr>
              <a:buSzPts val="2800"/>
              <a:buNone/>
              <a:defRPr sz="3733"/>
            </a:lvl5pPr>
            <a:lvl6pPr lvl="5" algn="ctr">
              <a:lnSpc>
                <a:spcPct val="100000"/>
              </a:lnSpc>
              <a:spcBef>
                <a:spcPts val="0"/>
              </a:spcBef>
              <a:spcAft>
                <a:spcPts val="0"/>
              </a:spcAft>
              <a:buClr>
                <a:schemeClr val="dk1"/>
              </a:buClr>
              <a:buSzPts val="2800"/>
              <a:buNone/>
              <a:defRPr sz="3733"/>
            </a:lvl6pPr>
            <a:lvl7pPr lvl="6" algn="ctr">
              <a:lnSpc>
                <a:spcPct val="100000"/>
              </a:lnSpc>
              <a:spcBef>
                <a:spcPts val="0"/>
              </a:spcBef>
              <a:spcAft>
                <a:spcPts val="0"/>
              </a:spcAft>
              <a:buClr>
                <a:schemeClr val="dk1"/>
              </a:buClr>
              <a:buSzPts val="2800"/>
              <a:buNone/>
              <a:defRPr sz="3733"/>
            </a:lvl7pPr>
            <a:lvl8pPr lvl="7" algn="ctr">
              <a:lnSpc>
                <a:spcPct val="100000"/>
              </a:lnSpc>
              <a:spcBef>
                <a:spcPts val="0"/>
              </a:spcBef>
              <a:spcAft>
                <a:spcPts val="0"/>
              </a:spcAft>
              <a:buClr>
                <a:schemeClr val="dk1"/>
              </a:buClr>
              <a:buSzPts val="2800"/>
              <a:buNone/>
              <a:defRPr sz="3733"/>
            </a:lvl8pPr>
            <a:lvl9pPr lvl="8" algn="ctr">
              <a:lnSpc>
                <a:spcPct val="100000"/>
              </a:lnSpc>
              <a:spcBef>
                <a:spcPts val="0"/>
              </a:spcBef>
              <a:spcAft>
                <a:spcPts val="0"/>
              </a:spcAft>
              <a:buClr>
                <a:schemeClr val="dk1"/>
              </a:buClr>
              <a:buSzPts val="2800"/>
              <a:buNone/>
              <a:defRPr sz="3733"/>
            </a:lvl9pPr>
          </a:lstStyle>
          <a:p>
            <a:endParaRPr/>
          </a:p>
        </p:txBody>
      </p:sp>
      <p:sp>
        <p:nvSpPr>
          <p:cNvPr id="120" name="Google Shape;120;p6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1pPr>
            <a:lvl2pPr marL="0" marR="0" lvl="1"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0" marR="0" lvl="2"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0" marR="0" lvl="3"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0" marR="0" lvl="4"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0" marR="0" lvl="5"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0" marR="0" lvl="6"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0" marR="0" lvl="7"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0" marR="0" lvl="8"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1"/>
        <p:cNvGrpSpPr/>
        <p:nvPr/>
      </p:nvGrpSpPr>
      <p:grpSpPr>
        <a:xfrm>
          <a:off x="0" y="0"/>
          <a:ext cx="0" cy="0"/>
          <a:chOff x="0" y="0"/>
          <a:chExt cx="0" cy="0"/>
        </a:xfrm>
      </p:grpSpPr>
      <p:sp>
        <p:nvSpPr>
          <p:cNvPr id="122" name="Google Shape;122;p6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Open Sans"/>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3" name="Google Shape;123;p6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05000"/>
              </a:lnSpc>
              <a:spcBef>
                <a:spcPts val="0"/>
              </a:spcBef>
              <a:spcAft>
                <a:spcPts val="0"/>
              </a:spcAft>
              <a:buClr>
                <a:schemeClr val="dk1"/>
              </a:buClr>
              <a:buSzPts val="1800"/>
              <a:buChar char="●"/>
              <a:defRPr/>
            </a:lvl1pPr>
            <a:lvl2pPr marL="914400" lvl="1" indent="-317500" algn="l">
              <a:lnSpc>
                <a:spcPct val="105000"/>
              </a:lnSpc>
              <a:spcBef>
                <a:spcPts val="0"/>
              </a:spcBef>
              <a:spcAft>
                <a:spcPts val="0"/>
              </a:spcAft>
              <a:buClr>
                <a:schemeClr val="dk1"/>
              </a:buClr>
              <a:buSzPts val="1400"/>
              <a:buChar char="○"/>
              <a:defRPr/>
            </a:lvl2pPr>
            <a:lvl3pPr marL="1371600" lvl="2" indent="-317500" algn="l">
              <a:lnSpc>
                <a:spcPct val="105000"/>
              </a:lnSpc>
              <a:spcBef>
                <a:spcPts val="0"/>
              </a:spcBef>
              <a:spcAft>
                <a:spcPts val="0"/>
              </a:spcAft>
              <a:buClr>
                <a:schemeClr val="dk1"/>
              </a:buClr>
              <a:buSzPts val="1400"/>
              <a:buChar char="■"/>
              <a:defRPr/>
            </a:lvl3pPr>
            <a:lvl4pPr marL="1828800" lvl="3" indent="-317500" algn="l">
              <a:lnSpc>
                <a:spcPct val="105000"/>
              </a:lnSpc>
              <a:spcBef>
                <a:spcPts val="0"/>
              </a:spcBef>
              <a:spcAft>
                <a:spcPts val="0"/>
              </a:spcAft>
              <a:buClr>
                <a:schemeClr val="dk1"/>
              </a:buClr>
              <a:buSzPts val="1400"/>
              <a:buChar char="●"/>
              <a:defRPr/>
            </a:lvl4pPr>
            <a:lvl5pPr marL="2286000" lvl="4" indent="-317500" algn="l">
              <a:lnSpc>
                <a:spcPct val="105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124" name="Google Shape;124;p6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1pPr>
            <a:lvl2pPr marL="0" marR="0" lvl="1"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0" marR="0" lvl="2"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0" marR="0" lvl="3"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0" marR="0" lvl="4"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0" marR="0" lvl="5"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0" marR="0" lvl="6"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0" marR="0" lvl="7"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0" marR="0" lvl="8"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292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490"/>
          </a:srgbClr>
        </a:solidFill>
        <a:effectLst/>
      </p:bgPr>
    </p:bg>
    <p:spTree>
      <p:nvGrpSpPr>
        <p:cNvPr id="1" name="Shape 128"/>
        <p:cNvGrpSpPr/>
        <p:nvPr/>
      </p:nvGrpSpPr>
      <p:grpSpPr>
        <a:xfrm>
          <a:off x="0" y="0"/>
          <a:ext cx="0" cy="0"/>
          <a:chOff x="0" y="0"/>
          <a:chExt cx="0" cy="0"/>
        </a:xfrm>
      </p:grpSpPr>
      <p:pic>
        <p:nvPicPr>
          <p:cNvPr id="129" name="Google Shape;129;p40"/>
          <p:cNvPicPr preferRelativeResize="0"/>
          <p:nvPr/>
        </p:nvPicPr>
        <p:blipFill rotWithShape="1">
          <a:blip r:embed="rId2">
            <a:alphaModFix amt="9000"/>
          </a:blip>
          <a:srcRect/>
          <a:stretch/>
        </p:blipFill>
        <p:spPr>
          <a:xfrm rot="10800000">
            <a:off x="10629" y="891"/>
            <a:ext cx="12181370" cy="6861543"/>
          </a:xfrm>
          <a:prstGeom prst="rect">
            <a:avLst/>
          </a:prstGeom>
          <a:noFill/>
          <a:ln>
            <a:noFill/>
          </a:ln>
        </p:spPr>
      </p:pic>
      <p:sp>
        <p:nvSpPr>
          <p:cNvPr id="130" name="Google Shape;130;p40"/>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31" name="Google Shape;131;p40"/>
          <p:cNvPicPr preferRelativeResize="0"/>
          <p:nvPr/>
        </p:nvPicPr>
        <p:blipFill rotWithShape="1">
          <a:blip r:embed="rId3">
            <a:alphaModFix/>
          </a:blip>
          <a:srcRect/>
          <a:stretch/>
        </p:blipFill>
        <p:spPr>
          <a:xfrm>
            <a:off x="4150177" y="0"/>
            <a:ext cx="4054078" cy="6858000"/>
          </a:xfrm>
          <a:prstGeom prst="rect">
            <a:avLst/>
          </a:prstGeom>
          <a:noFill/>
          <a:ln>
            <a:noFill/>
          </a:ln>
        </p:spPr>
      </p:pic>
      <p:sp>
        <p:nvSpPr>
          <p:cNvPr id="132" name="Google Shape;132;p40"/>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0"/>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3333"/>
          </a:srgbClr>
        </a:solidFill>
        <a:effectLst/>
      </p:bgPr>
    </p:bg>
    <p:spTree>
      <p:nvGrpSpPr>
        <p:cNvPr id="1" name="Shape 137"/>
        <p:cNvGrpSpPr/>
        <p:nvPr/>
      </p:nvGrpSpPr>
      <p:grpSpPr>
        <a:xfrm>
          <a:off x="0" y="0"/>
          <a:ext cx="0" cy="0"/>
          <a:chOff x="0" y="0"/>
          <a:chExt cx="0" cy="0"/>
        </a:xfrm>
      </p:grpSpPr>
      <p:pic>
        <p:nvPicPr>
          <p:cNvPr id="138" name="Google Shape;138;p111"/>
          <p:cNvPicPr preferRelativeResize="0"/>
          <p:nvPr/>
        </p:nvPicPr>
        <p:blipFill rotWithShape="1">
          <a:blip r:embed="rId2">
            <a:alphaModFix amt="9000"/>
          </a:blip>
          <a:srcRect/>
          <a:stretch/>
        </p:blipFill>
        <p:spPr>
          <a:xfrm rot="10800000">
            <a:off x="10629" y="891"/>
            <a:ext cx="12181370" cy="6861543"/>
          </a:xfrm>
          <a:prstGeom prst="rect">
            <a:avLst/>
          </a:prstGeom>
          <a:noFill/>
          <a:ln>
            <a:noFill/>
          </a:ln>
        </p:spPr>
      </p:pic>
      <p:sp>
        <p:nvSpPr>
          <p:cNvPr id="139" name="Google Shape;139;p111"/>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40" name="Google Shape;140;p111"/>
          <p:cNvPicPr preferRelativeResize="0"/>
          <p:nvPr/>
        </p:nvPicPr>
        <p:blipFill rotWithShape="1">
          <a:blip r:embed="rId3">
            <a:alphaModFix/>
          </a:blip>
          <a:srcRect/>
          <a:stretch/>
        </p:blipFill>
        <p:spPr>
          <a:xfrm>
            <a:off x="4150177" y="0"/>
            <a:ext cx="4054078" cy="6858000"/>
          </a:xfrm>
          <a:prstGeom prst="rect">
            <a:avLst/>
          </a:prstGeom>
          <a:noFill/>
          <a:ln>
            <a:noFill/>
          </a:ln>
        </p:spPr>
      </p:pic>
      <p:sp>
        <p:nvSpPr>
          <p:cNvPr id="141" name="Google Shape;141;p111"/>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2" name="Google Shape;142;p111"/>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claimer">
  <p:cSld name="Disclaimer">
    <p:spTree>
      <p:nvGrpSpPr>
        <p:cNvPr id="1" name="Shape 21"/>
        <p:cNvGrpSpPr/>
        <p:nvPr/>
      </p:nvGrpSpPr>
      <p:grpSpPr>
        <a:xfrm>
          <a:off x="0" y="0"/>
          <a:ext cx="0" cy="0"/>
          <a:chOff x="0" y="0"/>
          <a:chExt cx="0" cy="0"/>
        </a:xfrm>
      </p:grpSpPr>
      <p:pic>
        <p:nvPicPr>
          <p:cNvPr id="22" name="Google Shape;22;p37"/>
          <p:cNvPicPr preferRelativeResize="0"/>
          <p:nvPr/>
        </p:nvPicPr>
        <p:blipFill rotWithShape="1">
          <a:blip r:embed="rId2">
            <a:alphaModFix amt="9000"/>
          </a:blip>
          <a:srcRect/>
          <a:stretch/>
        </p:blipFill>
        <p:spPr>
          <a:xfrm rot="10800000">
            <a:off x="10629" y="891"/>
            <a:ext cx="12181370" cy="6861543"/>
          </a:xfrm>
          <a:prstGeom prst="rect">
            <a:avLst/>
          </a:prstGeom>
          <a:noFill/>
          <a:ln>
            <a:noFill/>
          </a:ln>
        </p:spPr>
      </p:pic>
      <p:sp>
        <p:nvSpPr>
          <p:cNvPr id="23" name="Google Shape;23;p37"/>
          <p:cNvSpPr/>
          <p:nvPr/>
        </p:nvSpPr>
        <p:spPr>
          <a:xfrm>
            <a:off x="1" y="1"/>
            <a:ext cx="12192000" cy="6858000"/>
          </a:xfrm>
          <a:prstGeom prst="rect">
            <a:avLst/>
          </a:prstGeom>
          <a:solidFill>
            <a:srgbClr val="F3E9DE">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4"/>
              </a:solidFill>
              <a:latin typeface="Open Sans"/>
              <a:ea typeface="Open Sans"/>
              <a:cs typeface="Open Sans"/>
              <a:sym typeface="Open Sans"/>
            </a:endParaRPr>
          </a:p>
        </p:txBody>
      </p:sp>
      <p:sp>
        <p:nvSpPr>
          <p:cNvPr id="24" name="Google Shape;24;p37"/>
          <p:cNvSpPr txBox="1">
            <a:spLocks noGrp="1"/>
          </p:cNvSpPr>
          <p:nvPr>
            <p:ph type="body" idx="1"/>
          </p:nvPr>
        </p:nvSpPr>
        <p:spPr>
          <a:xfrm>
            <a:off x="731520" y="1689145"/>
            <a:ext cx="10765062" cy="4382046"/>
          </a:xfrm>
          <a:prstGeom prst="rect">
            <a:avLst/>
          </a:prstGeom>
          <a:noFill/>
          <a:ln>
            <a:noFill/>
          </a:ln>
        </p:spPr>
        <p:txBody>
          <a:bodyPr spcFirstLastPara="1" wrap="square" lIns="91425" tIns="45700" rIns="91425" bIns="45700" anchor="t" anchorCtr="0">
            <a:noAutofit/>
          </a:bodyPr>
          <a:lstStyle>
            <a:lvl1pPr marL="457200" lvl="0" indent="-228600" algn="l">
              <a:lnSpc>
                <a:spcPct val="105000"/>
              </a:lnSpc>
              <a:spcBef>
                <a:spcPts val="0"/>
              </a:spcBef>
              <a:spcAft>
                <a:spcPts val="0"/>
              </a:spcAft>
              <a:buClr>
                <a:schemeClr val="dk2"/>
              </a:buClr>
              <a:buSzPts val="3000"/>
              <a:buFont typeface="Open Sans"/>
              <a:buNone/>
              <a:defRPr/>
            </a:lvl1pPr>
            <a:lvl2pPr marL="914400" lvl="1" indent="-340360" algn="l">
              <a:lnSpc>
                <a:spcPct val="105000"/>
              </a:lnSpc>
              <a:spcBef>
                <a:spcPts val="1000"/>
              </a:spcBef>
              <a:spcAft>
                <a:spcPts val="0"/>
              </a:spcAft>
              <a:buClr>
                <a:schemeClr val="dk2"/>
              </a:buClr>
              <a:buSzPts val="1760"/>
              <a:buChar char="o"/>
              <a:defRPr/>
            </a:lvl2pPr>
            <a:lvl3pPr marL="1371600" lvl="2" indent="-330200" algn="l">
              <a:lnSpc>
                <a:spcPct val="105000"/>
              </a:lnSpc>
              <a:spcBef>
                <a:spcPts val="1000"/>
              </a:spcBef>
              <a:spcAft>
                <a:spcPts val="0"/>
              </a:spcAft>
              <a:buClr>
                <a:schemeClr val="dk2"/>
              </a:buClr>
              <a:buSzPts val="1600"/>
              <a:buChar char="▪"/>
              <a:defRPr/>
            </a:lvl3pPr>
            <a:lvl4pPr marL="1828800" lvl="3" indent="-342900" algn="l">
              <a:lnSpc>
                <a:spcPct val="105000"/>
              </a:lnSpc>
              <a:spcBef>
                <a:spcPts val="1000"/>
              </a:spcBef>
              <a:spcAft>
                <a:spcPts val="0"/>
              </a:spcAft>
              <a:buClr>
                <a:schemeClr val="dk2"/>
              </a:buClr>
              <a:buSzPts val="1800"/>
              <a:buChar char="•"/>
              <a:defRPr/>
            </a:lvl4pPr>
            <a:lvl5pPr marL="2286000" lvl="4" indent="-308610" algn="l">
              <a:lnSpc>
                <a:spcPct val="105000"/>
              </a:lnSpc>
              <a:spcBef>
                <a:spcPts val="10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7"/>
          <p:cNvSpPr txBox="1">
            <a:spLocks noGrp="1"/>
          </p:cNvSpPr>
          <p:nvPr>
            <p:ph type="title"/>
          </p:nvPr>
        </p:nvSpPr>
        <p:spPr>
          <a:xfrm>
            <a:off x="731519" y="365761"/>
            <a:ext cx="10765063" cy="973942"/>
          </a:xfrm>
          <a:prstGeom prst="rect">
            <a:avLst/>
          </a:prstGeom>
          <a:noFill/>
          <a:ln>
            <a:noFill/>
          </a:ln>
        </p:spPr>
        <p:txBody>
          <a:bodyPr spcFirstLastPara="1" wrap="square" lIns="91425" tIns="45700" rIns="91425" bIns="45700" anchor="b" anchorCtr="0">
            <a:noAutofit/>
          </a:bodyPr>
          <a:lstStyle>
            <a:lvl1pPr lvl="0" algn="l">
              <a:lnSpc>
                <a:spcPct val="105000"/>
              </a:lnSpc>
              <a:spcBef>
                <a:spcPts val="0"/>
              </a:spcBef>
              <a:spcAft>
                <a:spcPts val="0"/>
              </a:spcAft>
              <a:buClr>
                <a:schemeClr val="dk1"/>
              </a:buClr>
              <a:buSzPts val="4000"/>
              <a:buFont typeface="Open Sans"/>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Content-Blue">
  <p:cSld name="Title-Content-Blue">
    <p:spTree>
      <p:nvGrpSpPr>
        <p:cNvPr id="1" name="Shape 143"/>
        <p:cNvGrpSpPr/>
        <p:nvPr/>
      </p:nvGrpSpPr>
      <p:grpSpPr>
        <a:xfrm>
          <a:off x="0" y="0"/>
          <a:ext cx="0" cy="0"/>
          <a:chOff x="0" y="0"/>
          <a:chExt cx="0" cy="0"/>
        </a:xfrm>
      </p:grpSpPr>
      <p:pic>
        <p:nvPicPr>
          <p:cNvPr id="144" name="Google Shape;144;p112"/>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145" name="Google Shape;145;p112"/>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112"/>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7" name="Google Shape;147;p112"/>
          <p:cNvGrpSpPr/>
          <p:nvPr/>
        </p:nvGrpSpPr>
        <p:grpSpPr>
          <a:xfrm>
            <a:off x="-110" y="6122455"/>
            <a:ext cx="12192110" cy="755419"/>
            <a:chOff x="-2323" y="4128060"/>
            <a:chExt cx="12202601" cy="755419"/>
          </a:xfrm>
        </p:grpSpPr>
        <p:sp>
          <p:nvSpPr>
            <p:cNvPr id="148" name="Google Shape;148;p11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149" name="Google Shape;149;p112"/>
            <p:cNvGrpSpPr/>
            <p:nvPr/>
          </p:nvGrpSpPr>
          <p:grpSpPr>
            <a:xfrm>
              <a:off x="-2323" y="4158203"/>
              <a:ext cx="12202601" cy="725276"/>
              <a:chOff x="9932" y="5877893"/>
              <a:chExt cx="12184066" cy="725276"/>
            </a:xfrm>
          </p:grpSpPr>
          <p:sp>
            <p:nvSpPr>
              <p:cNvPr id="150" name="Google Shape;150;p112"/>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51" name="Google Shape;151;p11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line-Text-Picture">
  <p:cSld name="Headline-Text-Picture">
    <p:spTree>
      <p:nvGrpSpPr>
        <p:cNvPr id="1" name="Shape 152"/>
        <p:cNvGrpSpPr/>
        <p:nvPr/>
      </p:nvGrpSpPr>
      <p:grpSpPr>
        <a:xfrm>
          <a:off x="0" y="0"/>
          <a:ext cx="0" cy="0"/>
          <a:chOff x="0" y="0"/>
          <a:chExt cx="0" cy="0"/>
        </a:xfrm>
      </p:grpSpPr>
      <p:pic>
        <p:nvPicPr>
          <p:cNvPr id="153" name="Google Shape;153;p113"/>
          <p:cNvPicPr preferRelativeResize="0"/>
          <p:nvPr/>
        </p:nvPicPr>
        <p:blipFill rotWithShape="1">
          <a:blip r:embed="rId2">
            <a:alphaModFix amt="9000"/>
          </a:blip>
          <a:srcRect/>
          <a:stretch/>
        </p:blipFill>
        <p:spPr>
          <a:xfrm>
            <a:off x="1421" y="0"/>
            <a:ext cx="12192000" cy="6502400"/>
          </a:xfrm>
          <a:prstGeom prst="rect">
            <a:avLst/>
          </a:prstGeom>
          <a:noFill/>
          <a:ln>
            <a:noFill/>
          </a:ln>
        </p:spPr>
      </p:pic>
      <p:sp>
        <p:nvSpPr>
          <p:cNvPr id="154" name="Google Shape;154;p113"/>
          <p:cNvSpPr txBox="1">
            <a:spLocks noGrp="1"/>
          </p:cNvSpPr>
          <p:nvPr>
            <p:ph type="title"/>
          </p:nvPr>
        </p:nvSpPr>
        <p:spPr>
          <a:xfrm>
            <a:off x="731519" y="365759"/>
            <a:ext cx="10794173" cy="1113095"/>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143157"/>
              </a:buClr>
              <a:buSzPts val="4400"/>
              <a:buFont typeface="Open Sans"/>
              <a:buNone/>
              <a:defRPr sz="4400" b="1">
                <a:solidFill>
                  <a:srgbClr val="1431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13"/>
          <p:cNvSpPr>
            <a:spLocks noGrp="1"/>
          </p:cNvSpPr>
          <p:nvPr>
            <p:ph type="pic" idx="2"/>
          </p:nvPr>
        </p:nvSpPr>
        <p:spPr>
          <a:xfrm>
            <a:off x="7119852" y="1691581"/>
            <a:ext cx="4395030" cy="4210456"/>
          </a:xfrm>
          <a:prstGeom prst="rect">
            <a:avLst/>
          </a:prstGeom>
          <a:noFill/>
          <a:ln>
            <a:noFill/>
          </a:ln>
        </p:spPr>
      </p:sp>
      <p:grpSp>
        <p:nvGrpSpPr>
          <p:cNvPr id="156" name="Google Shape;156;p113"/>
          <p:cNvGrpSpPr/>
          <p:nvPr/>
        </p:nvGrpSpPr>
        <p:grpSpPr>
          <a:xfrm>
            <a:off x="-110" y="6122458"/>
            <a:ext cx="12192110" cy="755419"/>
            <a:chOff x="-2323" y="4128060"/>
            <a:chExt cx="12202601" cy="755419"/>
          </a:xfrm>
        </p:grpSpPr>
        <p:sp>
          <p:nvSpPr>
            <p:cNvPr id="157" name="Google Shape;157;p11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158" name="Google Shape;158;p113"/>
            <p:cNvGrpSpPr/>
            <p:nvPr/>
          </p:nvGrpSpPr>
          <p:grpSpPr>
            <a:xfrm>
              <a:off x="-2323" y="4158203"/>
              <a:ext cx="12202601" cy="725276"/>
              <a:chOff x="9932" y="5877893"/>
              <a:chExt cx="12184066" cy="725276"/>
            </a:xfrm>
          </p:grpSpPr>
          <p:sp>
            <p:nvSpPr>
              <p:cNvPr id="159" name="Google Shape;159;p113"/>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60" name="Google Shape;160;p11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
        <p:nvSpPr>
          <p:cNvPr id="161" name="Google Shape;161;p113"/>
          <p:cNvSpPr txBox="1">
            <a:spLocks noGrp="1"/>
          </p:cNvSpPr>
          <p:nvPr>
            <p:ph type="body" idx="1"/>
          </p:nvPr>
        </p:nvSpPr>
        <p:spPr>
          <a:xfrm>
            <a:off x="731520" y="1691581"/>
            <a:ext cx="604647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1200"/>
              </a:spcBef>
              <a:spcAft>
                <a:spcPts val="0"/>
              </a:spcAft>
              <a:buClr>
                <a:srgbClr val="A37238"/>
              </a:buClr>
              <a:buSzPts val="3000"/>
              <a:buChar char="•"/>
              <a:defRPr/>
            </a:lvl1pPr>
            <a:lvl2pPr marL="914400" lvl="1" indent="-340360" algn="l">
              <a:lnSpc>
                <a:spcPct val="108000"/>
              </a:lnSpc>
              <a:spcBef>
                <a:spcPts val="1200"/>
              </a:spcBef>
              <a:spcAft>
                <a:spcPts val="0"/>
              </a:spcAft>
              <a:buClr>
                <a:srgbClr val="A37238"/>
              </a:buClr>
              <a:buSzPts val="1760"/>
              <a:buChar char="o"/>
              <a:defRPr/>
            </a:lvl2pPr>
            <a:lvl3pPr marL="1371600" lvl="2" indent="-340360" algn="l">
              <a:lnSpc>
                <a:spcPct val="108000"/>
              </a:lnSpc>
              <a:spcBef>
                <a:spcPts val="1200"/>
              </a:spcBef>
              <a:spcAft>
                <a:spcPts val="0"/>
              </a:spcAft>
              <a:buClr>
                <a:srgbClr val="A37238"/>
              </a:buClr>
              <a:buSzPts val="1760"/>
              <a:buChar char="▪"/>
              <a:defRPr sz="2200"/>
            </a:lvl3pPr>
            <a:lvl4pPr marL="1828800" lvl="3" indent="-355600" algn="l">
              <a:lnSpc>
                <a:spcPct val="108000"/>
              </a:lnSpc>
              <a:spcBef>
                <a:spcPts val="1200"/>
              </a:spcBef>
              <a:spcAft>
                <a:spcPts val="0"/>
              </a:spcAft>
              <a:buClr>
                <a:srgbClr val="A37238"/>
              </a:buClr>
              <a:buSzPts val="2000"/>
              <a:buChar char="•"/>
              <a:defRPr sz="2000"/>
            </a:lvl4pPr>
            <a:lvl5pPr marL="2286000" lvl="4" indent="-308610" algn="l">
              <a:lnSpc>
                <a:spcPct val="108000"/>
              </a:lnSpc>
              <a:spcBef>
                <a:spcPts val="12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Content-Green">
  <p:cSld name="Title-Content-Green">
    <p:spTree>
      <p:nvGrpSpPr>
        <p:cNvPr id="1" name="Shape 171"/>
        <p:cNvGrpSpPr/>
        <p:nvPr/>
      </p:nvGrpSpPr>
      <p:grpSpPr>
        <a:xfrm>
          <a:off x="0" y="0"/>
          <a:ext cx="0" cy="0"/>
          <a:chOff x="0" y="0"/>
          <a:chExt cx="0" cy="0"/>
        </a:xfrm>
      </p:grpSpPr>
      <p:pic>
        <p:nvPicPr>
          <p:cNvPr id="172" name="Google Shape;172;p115"/>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173" name="Google Shape;173;p115"/>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chemeClr val="dk2"/>
              </a:buClr>
              <a:buSzPts val="3000"/>
              <a:buChar char="•"/>
              <a:defRPr/>
            </a:lvl1pPr>
            <a:lvl2pPr marL="914400" lvl="1" indent="-340360" algn="l">
              <a:lnSpc>
                <a:spcPct val="108000"/>
              </a:lnSpc>
              <a:spcBef>
                <a:spcPts val="1200"/>
              </a:spcBef>
              <a:spcAft>
                <a:spcPts val="0"/>
              </a:spcAft>
              <a:buClr>
                <a:schemeClr val="dk2"/>
              </a:buClr>
              <a:buSzPts val="1760"/>
              <a:buChar char="o"/>
              <a:defRPr/>
            </a:lvl2pPr>
            <a:lvl3pPr marL="1371600" lvl="2" indent="-330200" algn="l">
              <a:lnSpc>
                <a:spcPct val="108000"/>
              </a:lnSpc>
              <a:spcBef>
                <a:spcPts val="1200"/>
              </a:spcBef>
              <a:spcAft>
                <a:spcPts val="0"/>
              </a:spcAft>
              <a:buClr>
                <a:schemeClr val="dk2"/>
              </a:buClr>
              <a:buSzPts val="1600"/>
              <a:buChar char="▪"/>
              <a:defRPr/>
            </a:lvl3pPr>
            <a:lvl4pPr marL="1828800" lvl="3" indent="-342900" algn="l">
              <a:lnSpc>
                <a:spcPct val="108000"/>
              </a:lnSpc>
              <a:spcBef>
                <a:spcPts val="1200"/>
              </a:spcBef>
              <a:spcAft>
                <a:spcPts val="0"/>
              </a:spcAft>
              <a:buClr>
                <a:schemeClr val="dk2"/>
              </a:buClr>
              <a:buSzPts val="1800"/>
              <a:buChar char="•"/>
              <a:defRPr/>
            </a:lvl4pPr>
            <a:lvl5pPr marL="2286000" lvl="4" indent="-308610" algn="l">
              <a:lnSpc>
                <a:spcPct val="108000"/>
              </a:lnSpc>
              <a:spcBef>
                <a:spcPts val="12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115"/>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5" name="Google Shape;175;p115"/>
          <p:cNvGrpSpPr/>
          <p:nvPr/>
        </p:nvGrpSpPr>
        <p:grpSpPr>
          <a:xfrm>
            <a:off x="-110" y="6122458"/>
            <a:ext cx="12192110" cy="755419"/>
            <a:chOff x="-2323" y="4128060"/>
            <a:chExt cx="12202601" cy="755419"/>
          </a:xfrm>
        </p:grpSpPr>
        <p:sp>
          <p:nvSpPr>
            <p:cNvPr id="176" name="Google Shape;176;p11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177" name="Google Shape;177;p115"/>
            <p:cNvGrpSpPr/>
            <p:nvPr/>
          </p:nvGrpSpPr>
          <p:grpSpPr>
            <a:xfrm>
              <a:off x="-2323" y="4158203"/>
              <a:ext cx="12202601" cy="725276"/>
              <a:chOff x="9932" y="5877893"/>
              <a:chExt cx="12184066" cy="725276"/>
            </a:xfrm>
          </p:grpSpPr>
          <p:sp>
            <p:nvSpPr>
              <p:cNvPr id="178" name="Google Shape;178;p115"/>
              <p:cNvSpPr/>
              <p:nvPr/>
            </p:nvSpPr>
            <p:spPr>
              <a:xfrm>
                <a:off x="9932" y="6488042"/>
                <a:ext cx="12184065" cy="95637"/>
              </a:xfrm>
              <a:prstGeom prst="rect">
                <a:avLst/>
              </a:prstGeom>
              <a:solidFill>
                <a:srgbClr val="4C7A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79" name="Google Shape;179;p115"/>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490"/>
          </a:srgbClr>
        </a:solidFill>
        <a:effectLst/>
      </p:bgPr>
    </p:bg>
    <p:spTree>
      <p:nvGrpSpPr>
        <p:cNvPr id="1" name="Shape 180"/>
        <p:cNvGrpSpPr/>
        <p:nvPr/>
      </p:nvGrpSpPr>
      <p:grpSpPr>
        <a:xfrm>
          <a:off x="0" y="0"/>
          <a:ext cx="0" cy="0"/>
          <a:chOff x="0" y="0"/>
          <a:chExt cx="0" cy="0"/>
        </a:xfrm>
      </p:grpSpPr>
      <p:pic>
        <p:nvPicPr>
          <p:cNvPr id="181" name="Google Shape;181;p116"/>
          <p:cNvPicPr preferRelativeResize="0"/>
          <p:nvPr/>
        </p:nvPicPr>
        <p:blipFill rotWithShape="1">
          <a:blip r:embed="rId2">
            <a:alphaModFix amt="9000"/>
          </a:blip>
          <a:srcRect/>
          <a:stretch/>
        </p:blipFill>
        <p:spPr>
          <a:xfrm rot="10800000">
            <a:off x="10629" y="891"/>
            <a:ext cx="12181370" cy="6861543"/>
          </a:xfrm>
          <a:prstGeom prst="rect">
            <a:avLst/>
          </a:prstGeom>
          <a:noFill/>
          <a:ln>
            <a:noFill/>
          </a:ln>
        </p:spPr>
      </p:pic>
      <p:sp>
        <p:nvSpPr>
          <p:cNvPr id="182" name="Google Shape;182;p116"/>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83" name="Google Shape;183;p116"/>
          <p:cNvPicPr preferRelativeResize="0"/>
          <p:nvPr/>
        </p:nvPicPr>
        <p:blipFill rotWithShape="1">
          <a:blip r:embed="rId3">
            <a:alphaModFix/>
          </a:blip>
          <a:srcRect/>
          <a:stretch/>
        </p:blipFill>
        <p:spPr>
          <a:xfrm>
            <a:off x="4150177" y="0"/>
            <a:ext cx="4054078" cy="6858000"/>
          </a:xfrm>
          <a:prstGeom prst="rect">
            <a:avLst/>
          </a:prstGeom>
          <a:noFill/>
          <a:ln>
            <a:noFill/>
          </a:ln>
        </p:spPr>
      </p:pic>
      <p:sp>
        <p:nvSpPr>
          <p:cNvPr id="184" name="Google Shape;184;p116"/>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16"/>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Break-Slide_Brown">
  <p:cSld name="Title-Break-Slide_Brown">
    <p:bg>
      <p:bgPr>
        <a:solidFill>
          <a:srgbClr val="6C4C25"/>
        </a:solidFill>
        <a:effectLst/>
      </p:bgPr>
    </p:bg>
    <p:spTree>
      <p:nvGrpSpPr>
        <p:cNvPr id="1" name="Shape 186"/>
        <p:cNvGrpSpPr/>
        <p:nvPr/>
      </p:nvGrpSpPr>
      <p:grpSpPr>
        <a:xfrm>
          <a:off x="0" y="0"/>
          <a:ext cx="0" cy="0"/>
          <a:chOff x="0" y="0"/>
          <a:chExt cx="0" cy="0"/>
        </a:xfrm>
      </p:grpSpPr>
      <p:pic>
        <p:nvPicPr>
          <p:cNvPr id="187" name="Google Shape;187;p117"/>
          <p:cNvPicPr preferRelativeResize="0"/>
          <p:nvPr/>
        </p:nvPicPr>
        <p:blipFill rotWithShape="1">
          <a:blip r:embed="rId2">
            <a:alphaModFix amt="10000"/>
          </a:blip>
          <a:srcRect/>
          <a:stretch/>
        </p:blipFill>
        <p:spPr>
          <a:xfrm>
            <a:off x="0" y="0"/>
            <a:ext cx="12192000" cy="6858000"/>
          </a:xfrm>
          <a:prstGeom prst="rect">
            <a:avLst/>
          </a:prstGeom>
          <a:noFill/>
          <a:ln>
            <a:noFill/>
          </a:ln>
        </p:spPr>
      </p:pic>
      <p:sp>
        <p:nvSpPr>
          <p:cNvPr id="188" name="Google Shape;188;p117"/>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rm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17"/>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Content-Gold">
  <p:cSld name="Title-Content-Gold">
    <p:spTree>
      <p:nvGrpSpPr>
        <p:cNvPr id="1" name="Shape 190"/>
        <p:cNvGrpSpPr/>
        <p:nvPr/>
      </p:nvGrpSpPr>
      <p:grpSpPr>
        <a:xfrm>
          <a:off x="0" y="0"/>
          <a:ext cx="0" cy="0"/>
          <a:chOff x="0" y="0"/>
          <a:chExt cx="0" cy="0"/>
        </a:xfrm>
      </p:grpSpPr>
      <p:pic>
        <p:nvPicPr>
          <p:cNvPr id="191" name="Google Shape;191;p118"/>
          <p:cNvPicPr preferRelativeResize="0"/>
          <p:nvPr/>
        </p:nvPicPr>
        <p:blipFill rotWithShape="1">
          <a:blip r:embed="rId2">
            <a:alphaModFix amt="18000"/>
          </a:blip>
          <a:srcRect/>
          <a:stretch/>
        </p:blipFill>
        <p:spPr>
          <a:xfrm>
            <a:off x="7942" y="-7834"/>
            <a:ext cx="12192000" cy="6502400"/>
          </a:xfrm>
          <a:prstGeom prst="rect">
            <a:avLst/>
          </a:prstGeom>
          <a:noFill/>
          <a:ln>
            <a:noFill/>
          </a:ln>
        </p:spPr>
      </p:pic>
      <p:sp>
        <p:nvSpPr>
          <p:cNvPr id="192" name="Google Shape;192;p118"/>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6C4C25"/>
              </a:buClr>
              <a:buSzPts val="3000"/>
              <a:buChar char="•"/>
              <a:defRPr/>
            </a:lvl1pPr>
            <a:lvl2pPr marL="914400" lvl="1" indent="-340360" algn="l">
              <a:lnSpc>
                <a:spcPct val="108000"/>
              </a:lnSpc>
              <a:spcBef>
                <a:spcPts val="1200"/>
              </a:spcBef>
              <a:spcAft>
                <a:spcPts val="0"/>
              </a:spcAft>
              <a:buClr>
                <a:srgbClr val="6C4C25"/>
              </a:buClr>
              <a:buSzPts val="1760"/>
              <a:buChar char="o"/>
              <a:defRPr/>
            </a:lvl2pPr>
            <a:lvl3pPr marL="1371600" lvl="2" indent="-330200" algn="l">
              <a:lnSpc>
                <a:spcPct val="108000"/>
              </a:lnSpc>
              <a:spcBef>
                <a:spcPts val="1200"/>
              </a:spcBef>
              <a:spcAft>
                <a:spcPts val="0"/>
              </a:spcAft>
              <a:buClr>
                <a:srgbClr val="6C4C25"/>
              </a:buClr>
              <a:buSzPts val="1600"/>
              <a:buChar char="▪"/>
              <a:defRPr/>
            </a:lvl3pPr>
            <a:lvl4pPr marL="1828800" lvl="3" indent="-342900" algn="l">
              <a:lnSpc>
                <a:spcPct val="108000"/>
              </a:lnSpc>
              <a:spcBef>
                <a:spcPts val="1200"/>
              </a:spcBef>
              <a:spcAft>
                <a:spcPts val="0"/>
              </a:spcAft>
              <a:buClr>
                <a:srgbClr val="6C4C25"/>
              </a:buClr>
              <a:buSzPts val="1800"/>
              <a:buChar char="•"/>
              <a:defRPr/>
            </a:lvl4pPr>
            <a:lvl5pPr marL="2286000" lvl="4" indent="-308610" algn="l">
              <a:lnSpc>
                <a:spcPct val="108000"/>
              </a:lnSpc>
              <a:spcBef>
                <a:spcPts val="1200"/>
              </a:spcBef>
              <a:spcAft>
                <a:spcPts val="0"/>
              </a:spcAft>
              <a:buClr>
                <a:srgbClr val="6C4C25"/>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118"/>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4" name="Google Shape;194;p118"/>
          <p:cNvGrpSpPr/>
          <p:nvPr/>
        </p:nvGrpSpPr>
        <p:grpSpPr>
          <a:xfrm>
            <a:off x="-110" y="6134030"/>
            <a:ext cx="12196674" cy="755419"/>
            <a:chOff x="-2323" y="4128060"/>
            <a:chExt cx="12207169" cy="755419"/>
          </a:xfrm>
        </p:grpSpPr>
        <p:sp>
          <p:nvSpPr>
            <p:cNvPr id="195" name="Google Shape;195;p118"/>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196" name="Google Shape;196;p118"/>
            <p:cNvGrpSpPr/>
            <p:nvPr/>
          </p:nvGrpSpPr>
          <p:grpSpPr>
            <a:xfrm>
              <a:off x="-2323" y="4158203"/>
              <a:ext cx="12207169" cy="725276"/>
              <a:chOff x="9932" y="5877893"/>
              <a:chExt cx="12188626" cy="725276"/>
            </a:xfrm>
          </p:grpSpPr>
          <p:sp>
            <p:nvSpPr>
              <p:cNvPr id="197" name="Google Shape;197;p118"/>
              <p:cNvSpPr/>
              <p:nvPr/>
            </p:nvSpPr>
            <p:spPr>
              <a:xfrm>
                <a:off x="9932" y="6478520"/>
                <a:ext cx="12188626" cy="1051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98" name="Google Shape;198;p118"/>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eft-Side-Title_Green">
  <p:cSld name="1_Left-Side-Title_Green">
    <p:bg>
      <p:bgPr>
        <a:solidFill>
          <a:srgbClr val="E8D5BD">
            <a:alpha val="45490"/>
          </a:srgbClr>
        </a:solidFill>
        <a:effectLst/>
      </p:bgPr>
    </p:bg>
    <p:spTree>
      <p:nvGrpSpPr>
        <p:cNvPr id="1" name="Shape 199"/>
        <p:cNvGrpSpPr/>
        <p:nvPr/>
      </p:nvGrpSpPr>
      <p:grpSpPr>
        <a:xfrm>
          <a:off x="0" y="0"/>
          <a:ext cx="0" cy="0"/>
          <a:chOff x="0" y="0"/>
          <a:chExt cx="0" cy="0"/>
        </a:xfrm>
      </p:grpSpPr>
      <p:pic>
        <p:nvPicPr>
          <p:cNvPr id="200" name="Google Shape;200;p119"/>
          <p:cNvPicPr preferRelativeResize="0"/>
          <p:nvPr/>
        </p:nvPicPr>
        <p:blipFill rotWithShape="1">
          <a:blip r:embed="rId2">
            <a:alphaModFix amt="9000"/>
          </a:blip>
          <a:srcRect/>
          <a:stretch/>
        </p:blipFill>
        <p:spPr>
          <a:xfrm rot="10800000">
            <a:off x="0" y="-3543"/>
            <a:ext cx="12181370" cy="6861543"/>
          </a:xfrm>
          <a:prstGeom prst="rect">
            <a:avLst/>
          </a:prstGeom>
          <a:noFill/>
          <a:ln>
            <a:noFill/>
          </a:ln>
        </p:spPr>
      </p:pic>
      <p:sp>
        <p:nvSpPr>
          <p:cNvPr id="201" name="Google Shape;201;p119"/>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02" name="Google Shape;202;p119"/>
          <p:cNvPicPr preferRelativeResize="0"/>
          <p:nvPr/>
        </p:nvPicPr>
        <p:blipFill rotWithShape="1">
          <a:blip r:embed="rId3">
            <a:alphaModFix/>
          </a:blip>
          <a:srcRect/>
          <a:stretch/>
        </p:blipFill>
        <p:spPr>
          <a:xfrm>
            <a:off x="4150177" y="0"/>
            <a:ext cx="4054078" cy="6858000"/>
          </a:xfrm>
          <a:prstGeom prst="rect">
            <a:avLst/>
          </a:prstGeom>
          <a:noFill/>
          <a:ln>
            <a:noFill/>
          </a:ln>
        </p:spPr>
      </p:pic>
      <p:sp>
        <p:nvSpPr>
          <p:cNvPr id="203" name="Google Shape;203;p119"/>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19"/>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Content-Lt-Blue">
  <p:cSld name="Title-Content-Lt-Blue">
    <p:spTree>
      <p:nvGrpSpPr>
        <p:cNvPr id="1" name="Shape 205"/>
        <p:cNvGrpSpPr/>
        <p:nvPr/>
      </p:nvGrpSpPr>
      <p:grpSpPr>
        <a:xfrm>
          <a:off x="0" y="0"/>
          <a:ext cx="0" cy="0"/>
          <a:chOff x="0" y="0"/>
          <a:chExt cx="0" cy="0"/>
        </a:xfrm>
      </p:grpSpPr>
      <p:pic>
        <p:nvPicPr>
          <p:cNvPr id="206" name="Google Shape;206;p120"/>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207" name="Google Shape;207;p120"/>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120"/>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9" name="Google Shape;209;p120"/>
          <p:cNvGrpSpPr/>
          <p:nvPr/>
        </p:nvGrpSpPr>
        <p:grpSpPr>
          <a:xfrm>
            <a:off x="0" y="6131851"/>
            <a:ext cx="12192110" cy="755419"/>
            <a:chOff x="-2323" y="4128060"/>
            <a:chExt cx="12202601" cy="755419"/>
          </a:xfrm>
        </p:grpSpPr>
        <p:sp>
          <p:nvSpPr>
            <p:cNvPr id="210" name="Google Shape;210;p120"/>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211" name="Google Shape;211;p120"/>
            <p:cNvGrpSpPr/>
            <p:nvPr/>
          </p:nvGrpSpPr>
          <p:grpSpPr>
            <a:xfrm>
              <a:off x="-2323" y="4158203"/>
              <a:ext cx="12202601" cy="725276"/>
              <a:chOff x="9932" y="5877893"/>
              <a:chExt cx="12184066" cy="725276"/>
            </a:xfrm>
          </p:grpSpPr>
          <p:sp>
            <p:nvSpPr>
              <p:cNvPr id="212" name="Google Shape;212;p120"/>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13" name="Google Shape;213;p120"/>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sclaimer">
  <p:cSld name="Disclaimer">
    <p:spTree>
      <p:nvGrpSpPr>
        <p:cNvPr id="1" name="Shape 214"/>
        <p:cNvGrpSpPr/>
        <p:nvPr/>
      </p:nvGrpSpPr>
      <p:grpSpPr>
        <a:xfrm>
          <a:off x="0" y="0"/>
          <a:ext cx="0" cy="0"/>
          <a:chOff x="0" y="0"/>
          <a:chExt cx="0" cy="0"/>
        </a:xfrm>
      </p:grpSpPr>
      <p:pic>
        <p:nvPicPr>
          <p:cNvPr id="215" name="Google Shape;215;p121"/>
          <p:cNvPicPr preferRelativeResize="0"/>
          <p:nvPr/>
        </p:nvPicPr>
        <p:blipFill rotWithShape="1">
          <a:blip r:embed="rId2">
            <a:alphaModFix amt="9000"/>
          </a:blip>
          <a:srcRect/>
          <a:stretch/>
        </p:blipFill>
        <p:spPr>
          <a:xfrm rot="10800000">
            <a:off x="10629" y="891"/>
            <a:ext cx="12181370" cy="6861543"/>
          </a:xfrm>
          <a:prstGeom prst="rect">
            <a:avLst/>
          </a:prstGeom>
          <a:noFill/>
          <a:ln>
            <a:noFill/>
          </a:ln>
        </p:spPr>
      </p:pic>
      <p:sp>
        <p:nvSpPr>
          <p:cNvPr id="216" name="Google Shape;216;p121"/>
          <p:cNvSpPr/>
          <p:nvPr/>
        </p:nvSpPr>
        <p:spPr>
          <a:xfrm>
            <a:off x="1" y="1"/>
            <a:ext cx="12192000" cy="6858000"/>
          </a:xfrm>
          <a:prstGeom prst="rect">
            <a:avLst/>
          </a:prstGeom>
          <a:solidFill>
            <a:srgbClr val="F3E9DE">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4"/>
              </a:solidFill>
              <a:latin typeface="Open Sans"/>
              <a:ea typeface="Open Sans"/>
              <a:cs typeface="Open Sans"/>
              <a:sym typeface="Open Sans"/>
            </a:endParaRPr>
          </a:p>
        </p:txBody>
      </p:sp>
      <p:sp>
        <p:nvSpPr>
          <p:cNvPr id="217" name="Google Shape;217;p121"/>
          <p:cNvSpPr txBox="1">
            <a:spLocks noGrp="1"/>
          </p:cNvSpPr>
          <p:nvPr>
            <p:ph type="body" idx="1"/>
          </p:nvPr>
        </p:nvSpPr>
        <p:spPr>
          <a:xfrm>
            <a:off x="731520" y="1689145"/>
            <a:ext cx="10765062" cy="4382046"/>
          </a:xfrm>
          <a:prstGeom prst="rect">
            <a:avLst/>
          </a:prstGeom>
          <a:noFill/>
          <a:ln>
            <a:noFill/>
          </a:ln>
        </p:spPr>
        <p:txBody>
          <a:bodyPr spcFirstLastPara="1" wrap="square" lIns="91425" tIns="45700" rIns="91425" bIns="45700" anchor="t" anchorCtr="0">
            <a:noAutofit/>
          </a:bodyPr>
          <a:lstStyle>
            <a:lvl1pPr marL="457200" lvl="0" indent="-228600" algn="l">
              <a:lnSpc>
                <a:spcPct val="105000"/>
              </a:lnSpc>
              <a:spcBef>
                <a:spcPts val="0"/>
              </a:spcBef>
              <a:spcAft>
                <a:spcPts val="0"/>
              </a:spcAft>
              <a:buClr>
                <a:schemeClr val="dk2"/>
              </a:buClr>
              <a:buSzPts val="3000"/>
              <a:buFont typeface="Open Sans"/>
              <a:buNone/>
              <a:defRPr/>
            </a:lvl1pPr>
            <a:lvl2pPr marL="914400" lvl="1" indent="-340360" algn="l">
              <a:lnSpc>
                <a:spcPct val="105000"/>
              </a:lnSpc>
              <a:spcBef>
                <a:spcPts val="1000"/>
              </a:spcBef>
              <a:spcAft>
                <a:spcPts val="0"/>
              </a:spcAft>
              <a:buClr>
                <a:schemeClr val="dk2"/>
              </a:buClr>
              <a:buSzPts val="1760"/>
              <a:buChar char="o"/>
              <a:defRPr/>
            </a:lvl2pPr>
            <a:lvl3pPr marL="1371600" lvl="2" indent="-330200" algn="l">
              <a:lnSpc>
                <a:spcPct val="105000"/>
              </a:lnSpc>
              <a:spcBef>
                <a:spcPts val="1000"/>
              </a:spcBef>
              <a:spcAft>
                <a:spcPts val="0"/>
              </a:spcAft>
              <a:buClr>
                <a:schemeClr val="dk2"/>
              </a:buClr>
              <a:buSzPts val="1600"/>
              <a:buChar char="▪"/>
              <a:defRPr/>
            </a:lvl3pPr>
            <a:lvl4pPr marL="1828800" lvl="3" indent="-342900" algn="l">
              <a:lnSpc>
                <a:spcPct val="105000"/>
              </a:lnSpc>
              <a:spcBef>
                <a:spcPts val="1000"/>
              </a:spcBef>
              <a:spcAft>
                <a:spcPts val="0"/>
              </a:spcAft>
              <a:buClr>
                <a:schemeClr val="dk2"/>
              </a:buClr>
              <a:buSzPts val="1800"/>
              <a:buChar char="•"/>
              <a:defRPr/>
            </a:lvl4pPr>
            <a:lvl5pPr marL="2286000" lvl="4" indent="-308610" algn="l">
              <a:lnSpc>
                <a:spcPct val="105000"/>
              </a:lnSpc>
              <a:spcBef>
                <a:spcPts val="10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121"/>
          <p:cNvSpPr txBox="1">
            <a:spLocks noGrp="1"/>
          </p:cNvSpPr>
          <p:nvPr>
            <p:ph type="title"/>
          </p:nvPr>
        </p:nvSpPr>
        <p:spPr>
          <a:xfrm>
            <a:off x="731519" y="365761"/>
            <a:ext cx="10765063" cy="973942"/>
          </a:xfrm>
          <a:prstGeom prst="rect">
            <a:avLst/>
          </a:prstGeom>
          <a:noFill/>
          <a:ln>
            <a:noFill/>
          </a:ln>
        </p:spPr>
        <p:txBody>
          <a:bodyPr spcFirstLastPara="1" wrap="square" lIns="91425" tIns="45700" rIns="91425" bIns="45700" anchor="b" anchorCtr="0">
            <a:noAutofit/>
          </a:bodyPr>
          <a:lstStyle>
            <a:lvl1pPr lvl="0" algn="l">
              <a:lnSpc>
                <a:spcPct val="105000"/>
              </a:lnSpc>
              <a:spcBef>
                <a:spcPts val="0"/>
              </a:spcBef>
              <a:spcAft>
                <a:spcPts val="0"/>
              </a:spcAft>
              <a:buClr>
                <a:schemeClr val="dk1"/>
              </a:buClr>
              <a:buSzPts val="4000"/>
              <a:buFont typeface="Open Sans"/>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Break-Slide_Green">
  <p:cSld name="Title-Break-Slide_Green">
    <p:bg>
      <p:bgPr>
        <a:solidFill>
          <a:srgbClr val="32514E"/>
        </a:solidFill>
        <a:effectLst/>
      </p:bgPr>
    </p:bg>
    <p:spTree>
      <p:nvGrpSpPr>
        <p:cNvPr id="1" name="Shape 219"/>
        <p:cNvGrpSpPr/>
        <p:nvPr/>
      </p:nvGrpSpPr>
      <p:grpSpPr>
        <a:xfrm>
          <a:off x="0" y="0"/>
          <a:ext cx="0" cy="0"/>
          <a:chOff x="0" y="0"/>
          <a:chExt cx="0" cy="0"/>
        </a:xfrm>
      </p:grpSpPr>
      <p:pic>
        <p:nvPicPr>
          <p:cNvPr id="220" name="Google Shape;220;p122"/>
          <p:cNvPicPr preferRelativeResize="0"/>
          <p:nvPr/>
        </p:nvPicPr>
        <p:blipFill rotWithShape="1">
          <a:blip r:embed="rId2">
            <a:alphaModFix amt="10000"/>
          </a:blip>
          <a:srcRect/>
          <a:stretch/>
        </p:blipFill>
        <p:spPr>
          <a:xfrm>
            <a:off x="0" y="0"/>
            <a:ext cx="12192000" cy="6858000"/>
          </a:xfrm>
          <a:prstGeom prst="rect">
            <a:avLst/>
          </a:prstGeom>
          <a:noFill/>
          <a:ln>
            <a:noFill/>
          </a:ln>
        </p:spPr>
      </p:pic>
      <p:sp>
        <p:nvSpPr>
          <p:cNvPr id="221" name="Google Shape;221;p122"/>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22"/>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Break-Slide_Blue">
  <p:cSld name="Title-Break-Slide_Blue">
    <p:bg>
      <p:bgPr>
        <a:solidFill>
          <a:schemeClr val="dk1"/>
        </a:solidFill>
        <a:effectLst/>
      </p:bgPr>
    </p:bg>
    <p:spTree>
      <p:nvGrpSpPr>
        <p:cNvPr id="1" name="Shape 26"/>
        <p:cNvGrpSpPr/>
        <p:nvPr/>
      </p:nvGrpSpPr>
      <p:grpSpPr>
        <a:xfrm>
          <a:off x="0" y="0"/>
          <a:ext cx="0" cy="0"/>
          <a:chOff x="0" y="0"/>
          <a:chExt cx="0" cy="0"/>
        </a:xfrm>
      </p:grpSpPr>
      <p:pic>
        <p:nvPicPr>
          <p:cNvPr id="27" name="Google Shape;27;p41"/>
          <p:cNvPicPr preferRelativeResize="0"/>
          <p:nvPr/>
        </p:nvPicPr>
        <p:blipFill rotWithShape="1">
          <a:blip r:embed="rId2">
            <a:alphaModFix amt="10000"/>
          </a:blip>
          <a:srcRect/>
          <a:stretch/>
        </p:blipFill>
        <p:spPr>
          <a:xfrm>
            <a:off x="0" y="0"/>
            <a:ext cx="12192000" cy="6858000"/>
          </a:xfrm>
          <a:prstGeom prst="rect">
            <a:avLst/>
          </a:prstGeom>
          <a:noFill/>
          <a:ln>
            <a:noFill/>
          </a:ln>
        </p:spPr>
      </p:pic>
      <p:sp>
        <p:nvSpPr>
          <p:cNvPr id="28" name="Google Shape;28;p41"/>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223"/>
        <p:cNvGrpSpPr/>
        <p:nvPr/>
      </p:nvGrpSpPr>
      <p:grpSpPr>
        <a:xfrm>
          <a:off x="0" y="0"/>
          <a:ext cx="0" cy="0"/>
          <a:chOff x="0" y="0"/>
          <a:chExt cx="0" cy="0"/>
        </a:xfrm>
      </p:grpSpPr>
      <p:pic>
        <p:nvPicPr>
          <p:cNvPr id="224" name="Google Shape;224;p123"/>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225" name="Google Shape;225;p123"/>
          <p:cNvSpPr/>
          <p:nvPr/>
        </p:nvSpPr>
        <p:spPr>
          <a:xfrm>
            <a:off x="749878" y="800908"/>
            <a:ext cx="10692245" cy="4727864"/>
          </a:xfrm>
          <a:prstGeom prst="roundRect">
            <a:avLst>
              <a:gd name="adj" fmla="val 16667"/>
            </a:avLst>
          </a:prstGeom>
          <a:solidFill>
            <a:schemeClr val="lt1"/>
          </a:solidFill>
          <a:ln w="25400" cap="flat" cmpd="sng">
            <a:solidFill>
              <a:srgbClr val="B7BFC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6" name="Google Shape;226;p123"/>
          <p:cNvSpPr txBox="1">
            <a:spLocks noGrp="1"/>
          </p:cNvSpPr>
          <p:nvPr>
            <p:ph type="body" idx="1"/>
          </p:nvPr>
        </p:nvSpPr>
        <p:spPr>
          <a:xfrm>
            <a:off x="3222171" y="2182983"/>
            <a:ext cx="5776686" cy="2911884"/>
          </a:xfrm>
          <a:prstGeom prst="rect">
            <a:avLst/>
          </a:prstGeom>
          <a:noFill/>
          <a:ln>
            <a:noFill/>
          </a:ln>
        </p:spPr>
        <p:txBody>
          <a:bodyPr spcFirstLastPara="1" wrap="square" lIns="91425" tIns="45700" rIns="91425" bIns="45700" anchor="t" anchorCtr="0">
            <a:noAutofit/>
          </a:bodyPr>
          <a:lstStyle>
            <a:lvl1pPr marL="457200" lvl="0" indent="-419100" algn="l">
              <a:lnSpc>
                <a:spcPct val="104166"/>
              </a:lnSpc>
              <a:spcBef>
                <a:spcPts val="0"/>
              </a:spcBef>
              <a:spcAft>
                <a:spcPts val="0"/>
              </a:spcAft>
              <a:buClr>
                <a:srgbClr val="214D8D"/>
              </a:buClr>
              <a:buSzPts val="3000"/>
              <a:buChar char="•"/>
              <a:defRPr>
                <a:solidFill>
                  <a:srgbClr val="000000"/>
                </a:solidFill>
              </a:defRPr>
            </a:lvl1pPr>
            <a:lvl2pPr marL="914400" lvl="1" indent="-340360" algn="l">
              <a:lnSpc>
                <a:spcPct val="105000"/>
              </a:lnSpc>
              <a:spcBef>
                <a:spcPts val="1000"/>
              </a:spcBef>
              <a:spcAft>
                <a:spcPts val="0"/>
              </a:spcAft>
              <a:buClr>
                <a:srgbClr val="214D8D"/>
              </a:buClr>
              <a:buSzPts val="1760"/>
              <a:buChar char="o"/>
              <a:defRPr>
                <a:solidFill>
                  <a:srgbClr val="000000"/>
                </a:solidFill>
              </a:defRPr>
            </a:lvl2pPr>
            <a:lvl3pPr marL="1371600" lvl="2" indent="-330200" algn="l">
              <a:lnSpc>
                <a:spcPct val="105000"/>
              </a:lnSpc>
              <a:spcBef>
                <a:spcPts val="1000"/>
              </a:spcBef>
              <a:spcAft>
                <a:spcPts val="0"/>
              </a:spcAft>
              <a:buClr>
                <a:srgbClr val="214D8D"/>
              </a:buClr>
              <a:buSzPts val="1600"/>
              <a:buChar char="▪"/>
              <a:defRPr>
                <a:solidFill>
                  <a:srgbClr val="000000"/>
                </a:solidFill>
              </a:defRPr>
            </a:lvl3pPr>
            <a:lvl4pPr marL="1828800" lvl="3" indent="-342900" algn="l">
              <a:lnSpc>
                <a:spcPct val="105000"/>
              </a:lnSpc>
              <a:spcBef>
                <a:spcPts val="1000"/>
              </a:spcBef>
              <a:spcAft>
                <a:spcPts val="0"/>
              </a:spcAft>
              <a:buClr>
                <a:srgbClr val="214D8D"/>
              </a:buClr>
              <a:buSzPts val="1800"/>
              <a:buChar char="•"/>
              <a:defRPr>
                <a:solidFill>
                  <a:srgbClr val="000000"/>
                </a:solidFill>
              </a:defRPr>
            </a:lvl4pPr>
            <a:lvl5pPr marL="2286000" lvl="4" indent="-308610" algn="l">
              <a:lnSpc>
                <a:spcPct val="105000"/>
              </a:lnSpc>
              <a:spcBef>
                <a:spcPts val="1000"/>
              </a:spcBef>
              <a:spcAft>
                <a:spcPts val="0"/>
              </a:spcAft>
              <a:buClr>
                <a:srgbClr val="214D8D"/>
              </a:buClr>
              <a:buSzPts val="1260"/>
              <a:buChar char="o"/>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123"/>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000"/>
              <a:buFont typeface="Open Sans"/>
              <a:buNone/>
              <a:defRPr sz="4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8" name="Google Shape;228;p123"/>
          <p:cNvGrpSpPr/>
          <p:nvPr/>
        </p:nvGrpSpPr>
        <p:grpSpPr>
          <a:xfrm>
            <a:off x="-110" y="6122458"/>
            <a:ext cx="12192110" cy="755419"/>
            <a:chOff x="-2323" y="4128060"/>
            <a:chExt cx="12202601" cy="755419"/>
          </a:xfrm>
        </p:grpSpPr>
        <p:sp>
          <p:nvSpPr>
            <p:cNvPr id="229" name="Google Shape;229;p12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230" name="Google Shape;230;p123"/>
            <p:cNvGrpSpPr/>
            <p:nvPr/>
          </p:nvGrpSpPr>
          <p:grpSpPr>
            <a:xfrm>
              <a:off x="-2323" y="4158203"/>
              <a:ext cx="12202601" cy="725276"/>
              <a:chOff x="9932" y="5877893"/>
              <a:chExt cx="12184066" cy="725276"/>
            </a:xfrm>
          </p:grpSpPr>
          <p:sp>
            <p:nvSpPr>
              <p:cNvPr id="231" name="Google Shape;231;p123"/>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32" name="Google Shape;232;p12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Section - Two Column">
  <p:cSld name="2_Section - Two Column">
    <p:spTree>
      <p:nvGrpSpPr>
        <p:cNvPr id="1" name="Shape 233"/>
        <p:cNvGrpSpPr/>
        <p:nvPr/>
      </p:nvGrpSpPr>
      <p:grpSpPr>
        <a:xfrm>
          <a:off x="0" y="0"/>
          <a:ext cx="0" cy="0"/>
          <a:chOff x="0" y="0"/>
          <a:chExt cx="0" cy="0"/>
        </a:xfrm>
      </p:grpSpPr>
      <p:sp>
        <p:nvSpPr>
          <p:cNvPr id="234" name="Google Shape;234;p124"/>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35" name="Google Shape;235;p124"/>
          <p:cNvPicPr preferRelativeResize="0"/>
          <p:nvPr/>
        </p:nvPicPr>
        <p:blipFill rotWithShape="1">
          <a:blip r:embed="rId2">
            <a:alphaModFix amt="17000"/>
          </a:blip>
          <a:srcRect/>
          <a:stretch/>
        </p:blipFill>
        <p:spPr>
          <a:xfrm>
            <a:off x="-1" y="0"/>
            <a:ext cx="12192001" cy="6502400"/>
          </a:xfrm>
          <a:prstGeom prst="rect">
            <a:avLst/>
          </a:prstGeom>
          <a:noFill/>
          <a:ln>
            <a:noFill/>
          </a:ln>
        </p:spPr>
      </p:pic>
      <p:grpSp>
        <p:nvGrpSpPr>
          <p:cNvPr id="236" name="Google Shape;236;p124"/>
          <p:cNvGrpSpPr/>
          <p:nvPr/>
        </p:nvGrpSpPr>
        <p:grpSpPr>
          <a:xfrm>
            <a:off x="0" y="6153117"/>
            <a:ext cx="12192110" cy="755419"/>
            <a:chOff x="-2323" y="4128060"/>
            <a:chExt cx="12202601" cy="755419"/>
          </a:xfrm>
        </p:grpSpPr>
        <p:sp>
          <p:nvSpPr>
            <p:cNvPr id="237" name="Google Shape;237;p124"/>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238" name="Google Shape;238;p124"/>
            <p:cNvGrpSpPr/>
            <p:nvPr/>
          </p:nvGrpSpPr>
          <p:grpSpPr>
            <a:xfrm>
              <a:off x="-2323" y="4158203"/>
              <a:ext cx="12202601" cy="725276"/>
              <a:chOff x="9932" y="5877893"/>
              <a:chExt cx="12184066" cy="725276"/>
            </a:xfrm>
          </p:grpSpPr>
          <p:sp>
            <p:nvSpPr>
              <p:cNvPr id="239" name="Google Shape;239;p124"/>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40" name="Google Shape;240;p124"/>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
        <p:nvSpPr>
          <p:cNvPr id="241" name="Google Shape;241;p124"/>
          <p:cNvSpPr txBox="1">
            <a:spLocks noGrp="1"/>
          </p:cNvSpPr>
          <p:nvPr>
            <p:ph type="title"/>
          </p:nvPr>
        </p:nvSpPr>
        <p:spPr>
          <a:xfrm>
            <a:off x="731520" y="365760"/>
            <a:ext cx="10857968" cy="7680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400"/>
              <a:buFont typeface="Open Sans"/>
              <a:buNone/>
              <a:defRPr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24"/>
          <p:cNvSpPr txBox="1">
            <a:spLocks noGrp="1"/>
          </p:cNvSpPr>
          <p:nvPr>
            <p:ph type="body" idx="1"/>
          </p:nvPr>
        </p:nvSpPr>
        <p:spPr>
          <a:xfrm>
            <a:off x="731520"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124"/>
          <p:cNvSpPr txBox="1">
            <a:spLocks noGrp="1"/>
          </p:cNvSpPr>
          <p:nvPr>
            <p:ph type="body" idx="2"/>
          </p:nvPr>
        </p:nvSpPr>
        <p:spPr>
          <a:xfrm>
            <a:off x="6664486"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124"/>
          <p:cNvSpPr txBox="1">
            <a:spLocks noGrp="1"/>
          </p:cNvSpPr>
          <p:nvPr>
            <p:ph type="body" idx="3"/>
          </p:nvPr>
        </p:nvSpPr>
        <p:spPr>
          <a:xfrm>
            <a:off x="731520"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124"/>
          <p:cNvSpPr txBox="1">
            <a:spLocks noGrp="1"/>
          </p:cNvSpPr>
          <p:nvPr>
            <p:ph type="body" idx="4"/>
          </p:nvPr>
        </p:nvSpPr>
        <p:spPr>
          <a:xfrm>
            <a:off x="6664486"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Content-Gray">
  <p:cSld name="Title-Content-Gray">
    <p:spTree>
      <p:nvGrpSpPr>
        <p:cNvPr id="1" name="Shape 246"/>
        <p:cNvGrpSpPr/>
        <p:nvPr/>
      </p:nvGrpSpPr>
      <p:grpSpPr>
        <a:xfrm>
          <a:off x="0" y="0"/>
          <a:ext cx="0" cy="0"/>
          <a:chOff x="0" y="0"/>
          <a:chExt cx="0" cy="0"/>
        </a:xfrm>
      </p:grpSpPr>
      <p:pic>
        <p:nvPicPr>
          <p:cNvPr id="247" name="Google Shape;247;p125"/>
          <p:cNvPicPr preferRelativeResize="0"/>
          <p:nvPr/>
        </p:nvPicPr>
        <p:blipFill rotWithShape="1">
          <a:blip r:embed="rId2">
            <a:alphaModFix amt="31000"/>
          </a:blip>
          <a:srcRect/>
          <a:stretch/>
        </p:blipFill>
        <p:spPr>
          <a:xfrm>
            <a:off x="7942" y="-7834"/>
            <a:ext cx="12192000" cy="6502400"/>
          </a:xfrm>
          <a:prstGeom prst="rect">
            <a:avLst/>
          </a:prstGeom>
          <a:noFill/>
          <a:ln>
            <a:noFill/>
          </a:ln>
        </p:spPr>
      </p:pic>
      <p:sp>
        <p:nvSpPr>
          <p:cNvPr id="248" name="Google Shape;248;p125"/>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125"/>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0" name="Google Shape;250;p125"/>
          <p:cNvGrpSpPr/>
          <p:nvPr/>
        </p:nvGrpSpPr>
        <p:grpSpPr>
          <a:xfrm>
            <a:off x="-110" y="6122460"/>
            <a:ext cx="12192110" cy="755419"/>
            <a:chOff x="-2323" y="4128060"/>
            <a:chExt cx="12202601" cy="755419"/>
          </a:xfrm>
        </p:grpSpPr>
        <p:sp>
          <p:nvSpPr>
            <p:cNvPr id="251" name="Google Shape;251;p12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252" name="Google Shape;252;p125"/>
            <p:cNvGrpSpPr/>
            <p:nvPr/>
          </p:nvGrpSpPr>
          <p:grpSpPr>
            <a:xfrm>
              <a:off x="-2323" y="4158203"/>
              <a:ext cx="12202601" cy="725276"/>
              <a:chOff x="9932" y="5877893"/>
              <a:chExt cx="12184066" cy="725276"/>
            </a:xfrm>
          </p:grpSpPr>
          <p:sp>
            <p:nvSpPr>
              <p:cNvPr id="253" name="Google Shape;253;p125"/>
              <p:cNvSpPr/>
              <p:nvPr/>
            </p:nvSpPr>
            <p:spPr>
              <a:xfrm>
                <a:off x="9932" y="6497568"/>
                <a:ext cx="12184065" cy="86111"/>
              </a:xfrm>
              <a:prstGeom prst="rect">
                <a:avLst/>
              </a:prstGeom>
              <a:solidFill>
                <a:srgbClr val="6865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54" name="Google Shape;254;p125"/>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68656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5"/>
        <p:cNvGrpSpPr/>
        <p:nvPr/>
      </p:nvGrpSpPr>
      <p:grpSpPr>
        <a:xfrm>
          <a:off x="0" y="0"/>
          <a:ext cx="0" cy="0"/>
          <a:chOff x="0" y="0"/>
          <a:chExt cx="0" cy="0"/>
        </a:xfrm>
      </p:grpSpPr>
      <p:pic>
        <p:nvPicPr>
          <p:cNvPr id="256" name="Google Shape;256;p126"/>
          <p:cNvPicPr preferRelativeResize="0"/>
          <p:nvPr/>
        </p:nvPicPr>
        <p:blipFill rotWithShape="1">
          <a:blip r:embed="rId2">
            <a:alphaModFix amt="15000"/>
          </a:blip>
          <a:srcRect/>
          <a:stretch/>
        </p:blipFill>
        <p:spPr>
          <a:xfrm>
            <a:off x="1421" y="0"/>
            <a:ext cx="12192000" cy="6502400"/>
          </a:xfrm>
          <a:prstGeom prst="rect">
            <a:avLst/>
          </a:prstGeom>
          <a:noFill/>
          <a:ln>
            <a:noFill/>
          </a:ln>
        </p:spPr>
      </p:pic>
      <p:grpSp>
        <p:nvGrpSpPr>
          <p:cNvPr id="257" name="Google Shape;257;p126"/>
          <p:cNvGrpSpPr/>
          <p:nvPr/>
        </p:nvGrpSpPr>
        <p:grpSpPr>
          <a:xfrm>
            <a:off x="-110" y="6125163"/>
            <a:ext cx="12192110" cy="735930"/>
            <a:chOff x="-2323" y="4128060"/>
            <a:chExt cx="12202601" cy="735930"/>
          </a:xfrm>
        </p:grpSpPr>
        <p:sp>
          <p:nvSpPr>
            <p:cNvPr id="258" name="Google Shape;258;p12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259" name="Google Shape;259;p126"/>
            <p:cNvGrpSpPr/>
            <p:nvPr/>
          </p:nvGrpSpPr>
          <p:grpSpPr>
            <a:xfrm>
              <a:off x="-2323" y="4136938"/>
              <a:ext cx="12202601" cy="727053"/>
              <a:chOff x="9932" y="5856628"/>
              <a:chExt cx="12184066" cy="727053"/>
            </a:xfrm>
          </p:grpSpPr>
          <p:sp>
            <p:nvSpPr>
              <p:cNvPr id="260" name="Google Shape;260;p126"/>
              <p:cNvSpPr/>
              <p:nvPr/>
            </p:nvSpPr>
            <p:spPr>
              <a:xfrm>
                <a:off x="9932" y="6429828"/>
                <a:ext cx="12184065" cy="1538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1" name="Google Shape;261;p126"/>
              <p:cNvSpPr/>
              <p:nvPr/>
            </p:nvSpPr>
            <p:spPr>
              <a:xfrm rot="-5400000">
                <a:off x="5739382" y="127288"/>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
        <p:nvSpPr>
          <p:cNvPr id="262" name="Google Shape;262;p126"/>
          <p:cNvSpPr txBox="1">
            <a:spLocks noGrp="1"/>
          </p:cNvSpPr>
          <p:nvPr>
            <p:ph type="title"/>
          </p:nvPr>
        </p:nvSpPr>
        <p:spPr>
          <a:xfrm>
            <a:off x="731520" y="365125"/>
            <a:ext cx="10773940"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C4C25"/>
              </a:buClr>
              <a:buSzPts val="4000"/>
              <a:buFont typeface="Open Sans"/>
              <a:buNone/>
              <a:defRPr sz="4000" b="1">
                <a:solidFill>
                  <a:srgbClr val="6C4C2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126"/>
          <p:cNvSpPr txBox="1">
            <a:spLocks noGrp="1"/>
          </p:cNvSpPr>
          <p:nvPr>
            <p:ph type="body" idx="1"/>
          </p:nvPr>
        </p:nvSpPr>
        <p:spPr>
          <a:xfrm>
            <a:off x="731520" y="1569199"/>
            <a:ext cx="5266055"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4" name="Google Shape;264;p126"/>
          <p:cNvSpPr txBox="1">
            <a:spLocks noGrp="1"/>
          </p:cNvSpPr>
          <p:nvPr>
            <p:ph type="body" idx="2"/>
          </p:nvPr>
        </p:nvSpPr>
        <p:spPr>
          <a:xfrm>
            <a:off x="731520" y="2467941"/>
            <a:ext cx="5266055" cy="3567098"/>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126"/>
          <p:cNvSpPr txBox="1">
            <a:spLocks noGrp="1"/>
          </p:cNvSpPr>
          <p:nvPr>
            <p:ph type="body" idx="3"/>
          </p:nvPr>
        </p:nvSpPr>
        <p:spPr>
          <a:xfrm>
            <a:off x="6172200" y="1569199"/>
            <a:ext cx="533326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6" name="Google Shape;266;p126"/>
          <p:cNvSpPr txBox="1">
            <a:spLocks noGrp="1"/>
          </p:cNvSpPr>
          <p:nvPr>
            <p:ph type="body" idx="4"/>
          </p:nvPr>
        </p:nvSpPr>
        <p:spPr>
          <a:xfrm>
            <a:off x="6204096" y="2467940"/>
            <a:ext cx="5301364" cy="3567099"/>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7"/>
        <p:cNvGrpSpPr/>
        <p:nvPr/>
      </p:nvGrpSpPr>
      <p:grpSpPr>
        <a:xfrm>
          <a:off x="0" y="0"/>
          <a:ext cx="0" cy="0"/>
          <a:chOff x="0" y="0"/>
          <a:chExt cx="0" cy="0"/>
        </a:xfrm>
      </p:grpSpPr>
      <p:pic>
        <p:nvPicPr>
          <p:cNvPr id="268" name="Google Shape;268;p127"/>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269" name="Google Shape;269;p127"/>
          <p:cNvSpPr txBox="1">
            <a:spLocks noGrp="1"/>
          </p:cNvSpPr>
          <p:nvPr>
            <p:ph type="title"/>
          </p:nvPr>
        </p:nvSpPr>
        <p:spPr>
          <a:xfrm>
            <a:off x="731520" y="365761"/>
            <a:ext cx="10773940" cy="1074994"/>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214D8D"/>
              </a:buClr>
              <a:buSzPts val="4000"/>
              <a:buFont typeface="Open Sans"/>
              <a:buNone/>
              <a:defRPr sz="4000" b="1">
                <a:solidFill>
                  <a:srgbClr val="214D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27"/>
          <p:cNvSpPr txBox="1">
            <a:spLocks noGrp="1"/>
          </p:cNvSpPr>
          <p:nvPr>
            <p:ph type="body" idx="1"/>
          </p:nvPr>
        </p:nvSpPr>
        <p:spPr>
          <a:xfrm>
            <a:off x="731520" y="1691581"/>
            <a:ext cx="528828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a:lvl1pPr>
            <a:lvl2pPr marL="914400" lvl="1" indent="-340360" algn="l">
              <a:lnSpc>
                <a:spcPct val="105000"/>
              </a:lnSpc>
              <a:spcBef>
                <a:spcPts val="1000"/>
              </a:spcBef>
              <a:spcAft>
                <a:spcPts val="0"/>
              </a:spcAft>
              <a:buClr>
                <a:srgbClr val="A37238"/>
              </a:buClr>
              <a:buSzPts val="1760"/>
              <a:buChar char="o"/>
              <a:defRPr/>
            </a:lvl2pPr>
            <a:lvl3pPr marL="1371600" lvl="2" indent="-340360" algn="l">
              <a:lnSpc>
                <a:spcPct val="105000"/>
              </a:lnSpc>
              <a:spcBef>
                <a:spcPts val="1000"/>
              </a:spcBef>
              <a:spcAft>
                <a:spcPts val="0"/>
              </a:spcAft>
              <a:buClr>
                <a:srgbClr val="A37238"/>
              </a:buClr>
              <a:buSzPts val="1760"/>
              <a:buChar char="▪"/>
              <a:defRPr sz="2200"/>
            </a:lvl3pPr>
            <a:lvl4pPr marL="1828800" lvl="3" indent="-355600" algn="l">
              <a:lnSpc>
                <a:spcPct val="105000"/>
              </a:lnSpc>
              <a:spcBef>
                <a:spcPts val="1000"/>
              </a:spcBef>
              <a:spcAft>
                <a:spcPts val="0"/>
              </a:spcAft>
              <a:buClr>
                <a:srgbClr val="A37238"/>
              </a:buClr>
              <a:buSzPts val="2000"/>
              <a:buChar char="•"/>
              <a:defRPr sz="2000"/>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127"/>
          <p:cNvSpPr txBox="1">
            <a:spLocks noGrp="1"/>
          </p:cNvSpPr>
          <p:nvPr>
            <p:ph type="body" idx="2"/>
          </p:nvPr>
        </p:nvSpPr>
        <p:spPr>
          <a:xfrm>
            <a:off x="6172200" y="1691581"/>
            <a:ext cx="533326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a:lvl1pPr>
            <a:lvl2pPr marL="914400" lvl="1" indent="-340360" algn="l">
              <a:lnSpc>
                <a:spcPct val="105000"/>
              </a:lnSpc>
              <a:spcBef>
                <a:spcPts val="1000"/>
              </a:spcBef>
              <a:spcAft>
                <a:spcPts val="0"/>
              </a:spcAft>
              <a:buClr>
                <a:srgbClr val="A37238"/>
              </a:buClr>
              <a:buSzPts val="1760"/>
              <a:buChar char="o"/>
              <a:defRPr/>
            </a:lvl2pPr>
            <a:lvl3pPr marL="1371600" lvl="2" indent="-340360" algn="l">
              <a:lnSpc>
                <a:spcPct val="105000"/>
              </a:lnSpc>
              <a:spcBef>
                <a:spcPts val="1000"/>
              </a:spcBef>
              <a:spcAft>
                <a:spcPts val="0"/>
              </a:spcAft>
              <a:buClr>
                <a:srgbClr val="A37238"/>
              </a:buClr>
              <a:buSzPts val="1760"/>
              <a:buChar char="▪"/>
              <a:defRPr sz="2200"/>
            </a:lvl3pPr>
            <a:lvl4pPr marL="1828800" lvl="3" indent="-355600" algn="l">
              <a:lnSpc>
                <a:spcPct val="105000"/>
              </a:lnSpc>
              <a:spcBef>
                <a:spcPts val="1000"/>
              </a:spcBef>
              <a:spcAft>
                <a:spcPts val="0"/>
              </a:spcAft>
              <a:buClr>
                <a:srgbClr val="A37238"/>
              </a:buClr>
              <a:buSzPts val="2000"/>
              <a:buChar char="•"/>
              <a:defRPr sz="2000"/>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72" name="Google Shape;272;p127"/>
          <p:cNvGrpSpPr/>
          <p:nvPr/>
        </p:nvGrpSpPr>
        <p:grpSpPr>
          <a:xfrm>
            <a:off x="0" y="6131851"/>
            <a:ext cx="12192110" cy="755419"/>
            <a:chOff x="-2323" y="4128060"/>
            <a:chExt cx="12202601" cy="755419"/>
          </a:xfrm>
        </p:grpSpPr>
        <p:sp>
          <p:nvSpPr>
            <p:cNvPr id="273" name="Google Shape;273;p127"/>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274" name="Google Shape;274;p127"/>
            <p:cNvGrpSpPr/>
            <p:nvPr/>
          </p:nvGrpSpPr>
          <p:grpSpPr>
            <a:xfrm>
              <a:off x="-2323" y="4158203"/>
              <a:ext cx="12202601" cy="725276"/>
              <a:chOff x="9932" y="5877893"/>
              <a:chExt cx="12184066" cy="725276"/>
            </a:xfrm>
          </p:grpSpPr>
          <p:sp>
            <p:nvSpPr>
              <p:cNvPr id="275" name="Google Shape;275;p127"/>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6" name="Google Shape;276;p127"/>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References-Resources_Light">
  <p:cSld name="References-Resources_Light">
    <p:bg>
      <p:bgPr>
        <a:solidFill>
          <a:srgbClr val="F3E9DE">
            <a:alpha val="31372"/>
          </a:srgbClr>
        </a:solidFill>
        <a:effectLst/>
      </p:bgPr>
    </p:bg>
    <p:spTree>
      <p:nvGrpSpPr>
        <p:cNvPr id="1" name="Shape 277"/>
        <p:cNvGrpSpPr/>
        <p:nvPr/>
      </p:nvGrpSpPr>
      <p:grpSpPr>
        <a:xfrm>
          <a:off x="0" y="0"/>
          <a:ext cx="0" cy="0"/>
          <a:chOff x="0" y="0"/>
          <a:chExt cx="0" cy="0"/>
        </a:xfrm>
      </p:grpSpPr>
      <p:pic>
        <p:nvPicPr>
          <p:cNvPr id="278" name="Google Shape;278;p128"/>
          <p:cNvPicPr preferRelativeResize="0"/>
          <p:nvPr/>
        </p:nvPicPr>
        <p:blipFill rotWithShape="1">
          <a:blip r:embed="rId2">
            <a:alphaModFix amt="17000"/>
          </a:blip>
          <a:srcRect/>
          <a:stretch/>
        </p:blipFill>
        <p:spPr>
          <a:xfrm>
            <a:off x="0" y="0"/>
            <a:ext cx="12192000" cy="6858000"/>
          </a:xfrm>
          <a:prstGeom prst="rect">
            <a:avLst/>
          </a:prstGeom>
          <a:gradFill>
            <a:gsLst>
              <a:gs pos="0">
                <a:srgbClr val="F3E9DE"/>
              </a:gs>
              <a:gs pos="100000">
                <a:schemeClr val="lt1"/>
              </a:gs>
            </a:gsLst>
            <a:lin ang="13500000" scaled="0"/>
          </a:gradFill>
          <a:ln>
            <a:noFill/>
          </a:ln>
        </p:spPr>
      </p:pic>
      <p:sp>
        <p:nvSpPr>
          <p:cNvPr id="279" name="Google Shape;279;p128"/>
          <p:cNvSpPr txBox="1">
            <a:spLocks noGrp="1"/>
          </p:cNvSpPr>
          <p:nvPr>
            <p:ph type="title"/>
          </p:nvPr>
        </p:nvSpPr>
        <p:spPr>
          <a:xfrm>
            <a:off x="731520" y="365760"/>
            <a:ext cx="10783540" cy="1002446"/>
          </a:xfrm>
          <a:prstGeom prst="rect">
            <a:avLst/>
          </a:prstGeom>
          <a:noFill/>
          <a:ln>
            <a:noFill/>
          </a:ln>
        </p:spPr>
        <p:txBody>
          <a:bodyPr spcFirstLastPara="1" wrap="square" lIns="91425" tIns="45700" rIns="91425" bIns="45700" anchor="b" anchorCtr="0">
            <a:noAutofit/>
          </a:bodyPr>
          <a:lstStyle>
            <a:lvl1pPr lvl="0" algn="ctr">
              <a:lnSpc>
                <a:spcPct val="102000"/>
              </a:lnSpc>
              <a:spcBef>
                <a:spcPts val="0"/>
              </a:spcBef>
              <a:spcAft>
                <a:spcPts val="0"/>
              </a:spcAft>
              <a:buClr>
                <a:srgbClr val="6C4C25"/>
              </a:buClr>
              <a:buSzPts val="4000"/>
              <a:buFont typeface="Open Sans"/>
              <a:buNone/>
              <a:defRPr sz="4000" b="1">
                <a:solidFill>
                  <a:srgbClr val="6C4C25"/>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128"/>
          <p:cNvSpPr txBox="1">
            <a:spLocks noGrp="1"/>
          </p:cNvSpPr>
          <p:nvPr>
            <p:ph type="body" idx="1"/>
          </p:nvPr>
        </p:nvSpPr>
        <p:spPr>
          <a:xfrm>
            <a:off x="731520" y="1488557"/>
            <a:ext cx="10783540" cy="4749681"/>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b="0"/>
            </a:lvl1pPr>
            <a:lvl2pPr marL="914400" lvl="1" indent="-340360" algn="l">
              <a:lnSpc>
                <a:spcPct val="105000"/>
              </a:lnSpc>
              <a:spcBef>
                <a:spcPts val="1000"/>
              </a:spcBef>
              <a:spcAft>
                <a:spcPts val="0"/>
              </a:spcAft>
              <a:buClr>
                <a:srgbClr val="A37238"/>
              </a:buClr>
              <a:buSzPts val="1760"/>
              <a:buChar char="o"/>
              <a:defRPr/>
            </a:lvl2pPr>
            <a:lvl3pPr marL="1371600" lvl="2" indent="-330200" algn="l">
              <a:lnSpc>
                <a:spcPct val="105000"/>
              </a:lnSpc>
              <a:spcBef>
                <a:spcPts val="1000"/>
              </a:spcBef>
              <a:spcAft>
                <a:spcPts val="0"/>
              </a:spcAft>
              <a:buClr>
                <a:srgbClr val="A37238"/>
              </a:buClr>
              <a:buSzPts val="1600"/>
              <a:buChar char="▪"/>
              <a:defRPr/>
            </a:lvl3pPr>
            <a:lvl4pPr marL="1828800" lvl="3" indent="-342900" algn="l">
              <a:lnSpc>
                <a:spcPct val="105000"/>
              </a:lnSpc>
              <a:spcBef>
                <a:spcPts val="1000"/>
              </a:spcBef>
              <a:spcAft>
                <a:spcPts val="0"/>
              </a:spcAft>
              <a:buClr>
                <a:srgbClr val="A37238"/>
              </a:buClr>
              <a:buSzPts val="1800"/>
              <a:buChar char="•"/>
              <a:defRPr/>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ferences-Resources_Dark">
  <p:cSld name="References-Resources_Dark">
    <p:bg>
      <p:bgPr>
        <a:solidFill>
          <a:schemeClr val="dk1"/>
        </a:solidFill>
        <a:effectLst/>
      </p:bgPr>
    </p:bg>
    <p:spTree>
      <p:nvGrpSpPr>
        <p:cNvPr id="1" name="Shape 281"/>
        <p:cNvGrpSpPr/>
        <p:nvPr/>
      </p:nvGrpSpPr>
      <p:grpSpPr>
        <a:xfrm>
          <a:off x="0" y="0"/>
          <a:ext cx="0" cy="0"/>
          <a:chOff x="0" y="0"/>
          <a:chExt cx="0" cy="0"/>
        </a:xfrm>
      </p:grpSpPr>
      <p:pic>
        <p:nvPicPr>
          <p:cNvPr id="282" name="Google Shape;282;p129"/>
          <p:cNvPicPr preferRelativeResize="0"/>
          <p:nvPr/>
        </p:nvPicPr>
        <p:blipFill rotWithShape="1">
          <a:blip r:embed="rId2">
            <a:alphaModFix amt="9000"/>
          </a:blip>
          <a:srcRect/>
          <a:stretch/>
        </p:blipFill>
        <p:spPr>
          <a:xfrm>
            <a:off x="0" y="-13950"/>
            <a:ext cx="12186456" cy="6874887"/>
          </a:xfrm>
          <a:prstGeom prst="rect">
            <a:avLst/>
          </a:prstGeom>
          <a:gradFill>
            <a:gsLst>
              <a:gs pos="0">
                <a:schemeClr val="accent1"/>
              </a:gs>
              <a:gs pos="100000">
                <a:srgbClr val="143157"/>
              </a:gs>
            </a:gsLst>
            <a:lin ang="13500000" scaled="0"/>
          </a:gradFill>
          <a:ln>
            <a:noFill/>
          </a:ln>
        </p:spPr>
      </p:pic>
      <p:sp>
        <p:nvSpPr>
          <p:cNvPr id="283" name="Google Shape;283;p129"/>
          <p:cNvSpPr txBox="1">
            <a:spLocks noGrp="1"/>
          </p:cNvSpPr>
          <p:nvPr>
            <p:ph type="title"/>
          </p:nvPr>
        </p:nvSpPr>
        <p:spPr>
          <a:xfrm>
            <a:off x="731519" y="365125"/>
            <a:ext cx="10780775" cy="104803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Open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29"/>
          <p:cNvSpPr txBox="1">
            <a:spLocks noGrp="1"/>
          </p:cNvSpPr>
          <p:nvPr>
            <p:ph type="body" idx="1"/>
          </p:nvPr>
        </p:nvSpPr>
        <p:spPr>
          <a:xfrm>
            <a:off x="731520" y="1546167"/>
            <a:ext cx="10780776" cy="4598602"/>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chemeClr val="lt1"/>
              </a:buClr>
              <a:buSzPts val="3000"/>
              <a:buChar char="•"/>
              <a:defRPr>
                <a:solidFill>
                  <a:schemeClr val="lt1"/>
                </a:solidFill>
              </a:defRPr>
            </a:lvl1pPr>
            <a:lvl2pPr marL="914400" lvl="1" indent="-340360" algn="l">
              <a:lnSpc>
                <a:spcPct val="105000"/>
              </a:lnSpc>
              <a:spcBef>
                <a:spcPts val="1000"/>
              </a:spcBef>
              <a:spcAft>
                <a:spcPts val="0"/>
              </a:spcAft>
              <a:buClr>
                <a:schemeClr val="lt1"/>
              </a:buClr>
              <a:buSzPts val="1760"/>
              <a:buChar char="o"/>
              <a:defRPr>
                <a:solidFill>
                  <a:schemeClr val="lt1"/>
                </a:solidFill>
              </a:defRPr>
            </a:lvl2pPr>
            <a:lvl3pPr marL="1371600" lvl="2" indent="-330200" algn="l">
              <a:lnSpc>
                <a:spcPct val="105000"/>
              </a:lnSpc>
              <a:spcBef>
                <a:spcPts val="1000"/>
              </a:spcBef>
              <a:spcAft>
                <a:spcPts val="0"/>
              </a:spcAft>
              <a:buClr>
                <a:schemeClr val="lt1"/>
              </a:buClr>
              <a:buSzPts val="1600"/>
              <a:buChar char="▪"/>
              <a:defRPr>
                <a:solidFill>
                  <a:schemeClr val="lt1"/>
                </a:solidFill>
              </a:defRPr>
            </a:lvl3pPr>
            <a:lvl4pPr marL="1828800" lvl="3" indent="-342900" algn="l">
              <a:lnSpc>
                <a:spcPct val="105000"/>
              </a:lnSpc>
              <a:spcBef>
                <a:spcPts val="1000"/>
              </a:spcBef>
              <a:spcAft>
                <a:spcPts val="0"/>
              </a:spcAft>
              <a:buClr>
                <a:schemeClr val="lt1"/>
              </a:buClr>
              <a:buSzPts val="1800"/>
              <a:buChar char="•"/>
              <a:defRPr>
                <a:solidFill>
                  <a:schemeClr val="lt1"/>
                </a:solidFill>
              </a:defRPr>
            </a:lvl4pPr>
            <a:lvl5pPr marL="2286000" lvl="4" indent="-308610" algn="l">
              <a:lnSpc>
                <a:spcPct val="105000"/>
              </a:lnSpc>
              <a:spcBef>
                <a:spcPts val="1000"/>
              </a:spcBef>
              <a:spcAft>
                <a:spcPts val="0"/>
              </a:spcAft>
              <a:buClr>
                <a:schemeClr val="lt1"/>
              </a:buClr>
              <a:buSzPts val="126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_1">
  <p:cSld name="Blank_1">
    <p:bg>
      <p:bgPr>
        <a:solidFill>
          <a:schemeClr val="lt1"/>
        </a:solidFill>
        <a:effectLst/>
      </p:bgPr>
    </p:bg>
    <p:spTree>
      <p:nvGrpSpPr>
        <p:cNvPr id="1" name="Shape 285"/>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6"/>
        <p:cNvGrpSpPr/>
        <p:nvPr/>
      </p:nvGrpSpPr>
      <p:grpSpPr>
        <a:xfrm>
          <a:off x="0" y="0"/>
          <a:ext cx="0" cy="0"/>
          <a:chOff x="0" y="0"/>
          <a:chExt cx="0" cy="0"/>
        </a:xfrm>
      </p:grpSpPr>
      <p:sp>
        <p:nvSpPr>
          <p:cNvPr id="287" name="Google Shape;287;p131"/>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dk1"/>
              </a:buClr>
              <a:buSzPts val="5200"/>
              <a:buFont typeface="Open Sans"/>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288" name="Google Shape;288;p131"/>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None/>
              <a:defRPr sz="3733"/>
            </a:lvl1pPr>
            <a:lvl2pPr lvl="1" algn="ctr">
              <a:lnSpc>
                <a:spcPct val="100000"/>
              </a:lnSpc>
              <a:spcBef>
                <a:spcPts val="0"/>
              </a:spcBef>
              <a:spcAft>
                <a:spcPts val="0"/>
              </a:spcAft>
              <a:buClr>
                <a:schemeClr val="dk1"/>
              </a:buClr>
              <a:buSzPts val="2800"/>
              <a:buNone/>
              <a:defRPr sz="3733"/>
            </a:lvl2pPr>
            <a:lvl3pPr lvl="2" algn="ctr">
              <a:lnSpc>
                <a:spcPct val="100000"/>
              </a:lnSpc>
              <a:spcBef>
                <a:spcPts val="0"/>
              </a:spcBef>
              <a:spcAft>
                <a:spcPts val="0"/>
              </a:spcAft>
              <a:buClr>
                <a:schemeClr val="dk1"/>
              </a:buClr>
              <a:buSzPts val="2800"/>
              <a:buNone/>
              <a:defRPr sz="3733"/>
            </a:lvl3pPr>
            <a:lvl4pPr lvl="3" algn="ctr">
              <a:lnSpc>
                <a:spcPct val="100000"/>
              </a:lnSpc>
              <a:spcBef>
                <a:spcPts val="0"/>
              </a:spcBef>
              <a:spcAft>
                <a:spcPts val="0"/>
              </a:spcAft>
              <a:buClr>
                <a:schemeClr val="dk1"/>
              </a:buClr>
              <a:buSzPts val="2800"/>
              <a:buNone/>
              <a:defRPr sz="3733"/>
            </a:lvl4pPr>
            <a:lvl5pPr lvl="4" algn="ctr">
              <a:lnSpc>
                <a:spcPct val="100000"/>
              </a:lnSpc>
              <a:spcBef>
                <a:spcPts val="0"/>
              </a:spcBef>
              <a:spcAft>
                <a:spcPts val="0"/>
              </a:spcAft>
              <a:buClr>
                <a:schemeClr val="dk1"/>
              </a:buClr>
              <a:buSzPts val="2800"/>
              <a:buNone/>
              <a:defRPr sz="3733"/>
            </a:lvl5pPr>
            <a:lvl6pPr lvl="5" algn="ctr">
              <a:lnSpc>
                <a:spcPct val="100000"/>
              </a:lnSpc>
              <a:spcBef>
                <a:spcPts val="0"/>
              </a:spcBef>
              <a:spcAft>
                <a:spcPts val="0"/>
              </a:spcAft>
              <a:buClr>
                <a:schemeClr val="dk1"/>
              </a:buClr>
              <a:buSzPts val="2800"/>
              <a:buNone/>
              <a:defRPr sz="3733"/>
            </a:lvl6pPr>
            <a:lvl7pPr lvl="6" algn="ctr">
              <a:lnSpc>
                <a:spcPct val="100000"/>
              </a:lnSpc>
              <a:spcBef>
                <a:spcPts val="0"/>
              </a:spcBef>
              <a:spcAft>
                <a:spcPts val="0"/>
              </a:spcAft>
              <a:buClr>
                <a:schemeClr val="dk1"/>
              </a:buClr>
              <a:buSzPts val="2800"/>
              <a:buNone/>
              <a:defRPr sz="3733"/>
            </a:lvl7pPr>
            <a:lvl8pPr lvl="7" algn="ctr">
              <a:lnSpc>
                <a:spcPct val="100000"/>
              </a:lnSpc>
              <a:spcBef>
                <a:spcPts val="0"/>
              </a:spcBef>
              <a:spcAft>
                <a:spcPts val="0"/>
              </a:spcAft>
              <a:buClr>
                <a:schemeClr val="dk1"/>
              </a:buClr>
              <a:buSzPts val="2800"/>
              <a:buNone/>
              <a:defRPr sz="3733"/>
            </a:lvl8pPr>
            <a:lvl9pPr lvl="8" algn="ctr">
              <a:lnSpc>
                <a:spcPct val="100000"/>
              </a:lnSpc>
              <a:spcBef>
                <a:spcPts val="0"/>
              </a:spcBef>
              <a:spcAft>
                <a:spcPts val="0"/>
              </a:spcAft>
              <a:buClr>
                <a:schemeClr val="dk1"/>
              </a:buClr>
              <a:buSzPts val="2800"/>
              <a:buNone/>
              <a:defRPr sz="3733"/>
            </a:lvl9pPr>
          </a:lstStyle>
          <a:p>
            <a:endParaRPr/>
          </a:p>
        </p:txBody>
      </p:sp>
      <p:sp>
        <p:nvSpPr>
          <p:cNvPr id="289" name="Google Shape;289;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1pPr>
            <a:lvl2pPr marL="0" marR="0" lvl="1"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0" marR="0" lvl="2"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0" marR="0" lvl="3"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0" marR="0" lvl="4"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0" marR="0" lvl="5"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0" marR="0" lvl="6"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0" marR="0" lvl="7"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0" marR="0" lvl="8"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0"/>
        <p:cNvGrpSpPr/>
        <p:nvPr/>
      </p:nvGrpSpPr>
      <p:grpSpPr>
        <a:xfrm>
          <a:off x="0" y="0"/>
          <a:ext cx="0" cy="0"/>
          <a:chOff x="0" y="0"/>
          <a:chExt cx="0" cy="0"/>
        </a:xfrm>
      </p:grpSpPr>
      <p:sp>
        <p:nvSpPr>
          <p:cNvPr id="291" name="Google Shape;291;p13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Open Sans"/>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2" name="Google Shape;292;p13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05000"/>
              </a:lnSpc>
              <a:spcBef>
                <a:spcPts val="0"/>
              </a:spcBef>
              <a:spcAft>
                <a:spcPts val="0"/>
              </a:spcAft>
              <a:buClr>
                <a:schemeClr val="dk1"/>
              </a:buClr>
              <a:buSzPts val="1800"/>
              <a:buChar char="●"/>
              <a:defRPr/>
            </a:lvl1pPr>
            <a:lvl2pPr marL="914400" lvl="1" indent="-317500" algn="l">
              <a:lnSpc>
                <a:spcPct val="105000"/>
              </a:lnSpc>
              <a:spcBef>
                <a:spcPts val="0"/>
              </a:spcBef>
              <a:spcAft>
                <a:spcPts val="0"/>
              </a:spcAft>
              <a:buClr>
                <a:schemeClr val="dk1"/>
              </a:buClr>
              <a:buSzPts val="1400"/>
              <a:buChar char="○"/>
              <a:defRPr/>
            </a:lvl2pPr>
            <a:lvl3pPr marL="1371600" lvl="2" indent="-317500" algn="l">
              <a:lnSpc>
                <a:spcPct val="105000"/>
              </a:lnSpc>
              <a:spcBef>
                <a:spcPts val="0"/>
              </a:spcBef>
              <a:spcAft>
                <a:spcPts val="0"/>
              </a:spcAft>
              <a:buClr>
                <a:schemeClr val="dk1"/>
              </a:buClr>
              <a:buSzPts val="1400"/>
              <a:buChar char="■"/>
              <a:defRPr/>
            </a:lvl3pPr>
            <a:lvl4pPr marL="1828800" lvl="3" indent="-317500" algn="l">
              <a:lnSpc>
                <a:spcPct val="105000"/>
              </a:lnSpc>
              <a:spcBef>
                <a:spcPts val="0"/>
              </a:spcBef>
              <a:spcAft>
                <a:spcPts val="0"/>
              </a:spcAft>
              <a:buClr>
                <a:schemeClr val="dk1"/>
              </a:buClr>
              <a:buSzPts val="1400"/>
              <a:buChar char="●"/>
              <a:defRPr/>
            </a:lvl4pPr>
            <a:lvl5pPr marL="2286000" lvl="4" indent="-317500" algn="l">
              <a:lnSpc>
                <a:spcPct val="105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93" name="Google Shape;293;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1pPr>
            <a:lvl2pPr marL="0" marR="0" lvl="1"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0" marR="0" lvl="2"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0" marR="0" lvl="3"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0" marR="0" lvl="4"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0" marR="0" lvl="5"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0" marR="0" lvl="6"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0" marR="0" lvl="7"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0" marR="0" lvl="8" indent="0" algn="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Break-Slide_Green">
  <p:cSld name="Title-Break-Slide_Green">
    <p:bg>
      <p:bgPr>
        <a:solidFill>
          <a:srgbClr val="32514E"/>
        </a:solidFill>
        <a:effectLst/>
      </p:bgPr>
    </p:bg>
    <p:spTree>
      <p:nvGrpSpPr>
        <p:cNvPr id="1" name="Shape 30"/>
        <p:cNvGrpSpPr/>
        <p:nvPr/>
      </p:nvGrpSpPr>
      <p:grpSpPr>
        <a:xfrm>
          <a:off x="0" y="0"/>
          <a:ext cx="0" cy="0"/>
          <a:chOff x="0" y="0"/>
          <a:chExt cx="0" cy="0"/>
        </a:xfrm>
      </p:grpSpPr>
      <p:pic>
        <p:nvPicPr>
          <p:cNvPr id="31" name="Google Shape;31;p47"/>
          <p:cNvPicPr preferRelativeResize="0"/>
          <p:nvPr/>
        </p:nvPicPr>
        <p:blipFill rotWithShape="1">
          <a:blip r:embed="rId2">
            <a:alphaModFix amt="10000"/>
          </a:blip>
          <a:srcRect/>
          <a:stretch/>
        </p:blipFill>
        <p:spPr>
          <a:xfrm>
            <a:off x="0" y="0"/>
            <a:ext cx="12192000" cy="6858000"/>
          </a:xfrm>
          <a:prstGeom prst="rect">
            <a:avLst/>
          </a:prstGeom>
          <a:noFill/>
          <a:ln>
            <a:noFill/>
          </a:ln>
        </p:spPr>
      </p:pic>
      <p:sp>
        <p:nvSpPr>
          <p:cNvPr id="32" name="Google Shape;32;p47"/>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25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3333"/>
          </a:srgbClr>
        </a:solidFill>
        <a:effectLst/>
      </p:bgPr>
    </p:bg>
    <p:spTree>
      <p:nvGrpSpPr>
        <p:cNvPr id="1" name="Shape 34"/>
        <p:cNvGrpSpPr/>
        <p:nvPr/>
      </p:nvGrpSpPr>
      <p:grpSpPr>
        <a:xfrm>
          <a:off x="0" y="0"/>
          <a:ext cx="0" cy="0"/>
          <a:chOff x="0" y="0"/>
          <a:chExt cx="0" cy="0"/>
        </a:xfrm>
      </p:grpSpPr>
      <p:pic>
        <p:nvPicPr>
          <p:cNvPr id="35" name="Google Shape;35;p44"/>
          <p:cNvPicPr preferRelativeResize="0"/>
          <p:nvPr/>
        </p:nvPicPr>
        <p:blipFill rotWithShape="1">
          <a:blip r:embed="rId2">
            <a:alphaModFix amt="9000"/>
          </a:blip>
          <a:srcRect/>
          <a:stretch/>
        </p:blipFill>
        <p:spPr>
          <a:xfrm rot="10800000">
            <a:off x="10629" y="891"/>
            <a:ext cx="12181370" cy="6861543"/>
          </a:xfrm>
          <a:prstGeom prst="rect">
            <a:avLst/>
          </a:prstGeom>
          <a:noFill/>
          <a:ln>
            <a:noFill/>
          </a:ln>
        </p:spPr>
      </p:pic>
      <p:sp>
        <p:nvSpPr>
          <p:cNvPr id="36" name="Google Shape;36;p44"/>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37" name="Google Shape;37;p44"/>
          <p:cNvPicPr preferRelativeResize="0"/>
          <p:nvPr/>
        </p:nvPicPr>
        <p:blipFill rotWithShape="1">
          <a:blip r:embed="rId3">
            <a:alphaModFix/>
          </a:blip>
          <a:srcRect/>
          <a:stretch/>
        </p:blipFill>
        <p:spPr>
          <a:xfrm>
            <a:off x="4150177" y="0"/>
            <a:ext cx="4054078" cy="6858000"/>
          </a:xfrm>
          <a:prstGeom prst="rect">
            <a:avLst/>
          </a:prstGeom>
          <a:noFill/>
          <a:ln>
            <a:noFill/>
          </a:ln>
        </p:spPr>
      </p:pic>
      <p:sp>
        <p:nvSpPr>
          <p:cNvPr id="38" name="Google Shape;38;p44"/>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 name="Google Shape;39;p44"/>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40"/>
        <p:cNvGrpSpPr/>
        <p:nvPr/>
      </p:nvGrpSpPr>
      <p:grpSpPr>
        <a:xfrm>
          <a:off x="0" y="0"/>
          <a:ext cx="0" cy="0"/>
          <a:chOff x="0" y="0"/>
          <a:chExt cx="0" cy="0"/>
        </a:xfrm>
      </p:grpSpPr>
      <p:pic>
        <p:nvPicPr>
          <p:cNvPr id="41" name="Google Shape;41;p50"/>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42" name="Google Shape;42;p50"/>
          <p:cNvSpPr/>
          <p:nvPr/>
        </p:nvSpPr>
        <p:spPr>
          <a:xfrm>
            <a:off x="749878" y="800908"/>
            <a:ext cx="10692245" cy="4727864"/>
          </a:xfrm>
          <a:prstGeom prst="roundRect">
            <a:avLst>
              <a:gd name="adj" fmla="val 16667"/>
            </a:avLst>
          </a:prstGeom>
          <a:solidFill>
            <a:schemeClr val="lt1"/>
          </a:solidFill>
          <a:ln w="25400" cap="flat" cmpd="sng">
            <a:solidFill>
              <a:srgbClr val="B7BFC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3" name="Google Shape;43;p50"/>
          <p:cNvSpPr txBox="1">
            <a:spLocks noGrp="1"/>
          </p:cNvSpPr>
          <p:nvPr>
            <p:ph type="body" idx="1"/>
          </p:nvPr>
        </p:nvSpPr>
        <p:spPr>
          <a:xfrm>
            <a:off x="3222171" y="2182983"/>
            <a:ext cx="5776686" cy="2911884"/>
          </a:xfrm>
          <a:prstGeom prst="rect">
            <a:avLst/>
          </a:prstGeom>
          <a:noFill/>
          <a:ln>
            <a:noFill/>
          </a:ln>
        </p:spPr>
        <p:txBody>
          <a:bodyPr spcFirstLastPara="1" wrap="square" lIns="91425" tIns="45700" rIns="91425" bIns="45700" anchor="t" anchorCtr="0">
            <a:noAutofit/>
          </a:bodyPr>
          <a:lstStyle>
            <a:lvl1pPr marL="457200" lvl="0" indent="-419100" algn="l">
              <a:lnSpc>
                <a:spcPct val="104166"/>
              </a:lnSpc>
              <a:spcBef>
                <a:spcPts val="0"/>
              </a:spcBef>
              <a:spcAft>
                <a:spcPts val="0"/>
              </a:spcAft>
              <a:buClr>
                <a:srgbClr val="214D8D"/>
              </a:buClr>
              <a:buSzPts val="3000"/>
              <a:buChar char="•"/>
              <a:defRPr>
                <a:solidFill>
                  <a:srgbClr val="000000"/>
                </a:solidFill>
              </a:defRPr>
            </a:lvl1pPr>
            <a:lvl2pPr marL="914400" lvl="1" indent="-340360" algn="l">
              <a:lnSpc>
                <a:spcPct val="105000"/>
              </a:lnSpc>
              <a:spcBef>
                <a:spcPts val="1000"/>
              </a:spcBef>
              <a:spcAft>
                <a:spcPts val="0"/>
              </a:spcAft>
              <a:buClr>
                <a:srgbClr val="214D8D"/>
              </a:buClr>
              <a:buSzPts val="1760"/>
              <a:buChar char="o"/>
              <a:defRPr>
                <a:solidFill>
                  <a:srgbClr val="000000"/>
                </a:solidFill>
              </a:defRPr>
            </a:lvl2pPr>
            <a:lvl3pPr marL="1371600" lvl="2" indent="-330200" algn="l">
              <a:lnSpc>
                <a:spcPct val="105000"/>
              </a:lnSpc>
              <a:spcBef>
                <a:spcPts val="1000"/>
              </a:spcBef>
              <a:spcAft>
                <a:spcPts val="0"/>
              </a:spcAft>
              <a:buClr>
                <a:srgbClr val="214D8D"/>
              </a:buClr>
              <a:buSzPts val="1600"/>
              <a:buChar char="▪"/>
              <a:defRPr>
                <a:solidFill>
                  <a:srgbClr val="000000"/>
                </a:solidFill>
              </a:defRPr>
            </a:lvl3pPr>
            <a:lvl4pPr marL="1828800" lvl="3" indent="-342900" algn="l">
              <a:lnSpc>
                <a:spcPct val="105000"/>
              </a:lnSpc>
              <a:spcBef>
                <a:spcPts val="1000"/>
              </a:spcBef>
              <a:spcAft>
                <a:spcPts val="0"/>
              </a:spcAft>
              <a:buClr>
                <a:srgbClr val="214D8D"/>
              </a:buClr>
              <a:buSzPts val="1800"/>
              <a:buChar char="•"/>
              <a:defRPr>
                <a:solidFill>
                  <a:srgbClr val="000000"/>
                </a:solidFill>
              </a:defRPr>
            </a:lvl4pPr>
            <a:lvl5pPr marL="2286000" lvl="4" indent="-308610" algn="l">
              <a:lnSpc>
                <a:spcPct val="105000"/>
              </a:lnSpc>
              <a:spcBef>
                <a:spcPts val="1000"/>
              </a:spcBef>
              <a:spcAft>
                <a:spcPts val="0"/>
              </a:spcAft>
              <a:buClr>
                <a:srgbClr val="214D8D"/>
              </a:buClr>
              <a:buSzPts val="1260"/>
              <a:buChar char="o"/>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0"/>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000"/>
              <a:buFont typeface="Open Sans"/>
              <a:buNone/>
              <a:defRPr sz="4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5" name="Google Shape;45;p50"/>
          <p:cNvGrpSpPr/>
          <p:nvPr/>
        </p:nvGrpSpPr>
        <p:grpSpPr>
          <a:xfrm>
            <a:off x="-110" y="6122458"/>
            <a:ext cx="12192110" cy="755419"/>
            <a:chOff x="-2323" y="4128060"/>
            <a:chExt cx="12202601" cy="755419"/>
          </a:xfrm>
        </p:grpSpPr>
        <p:sp>
          <p:nvSpPr>
            <p:cNvPr id="46" name="Google Shape;46;p50"/>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47" name="Google Shape;47;p50"/>
            <p:cNvGrpSpPr/>
            <p:nvPr/>
          </p:nvGrpSpPr>
          <p:grpSpPr>
            <a:xfrm>
              <a:off x="-2323" y="4158203"/>
              <a:ext cx="12202601" cy="725276"/>
              <a:chOff x="9932" y="5877893"/>
              <a:chExt cx="12184066" cy="725276"/>
            </a:xfrm>
          </p:grpSpPr>
          <p:sp>
            <p:nvSpPr>
              <p:cNvPr id="48" name="Google Shape;48;p50"/>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9" name="Google Shape;49;p50"/>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You-Title-Slide">
  <p:cSld name="Thank-You-Title-Slide">
    <p:spTree>
      <p:nvGrpSpPr>
        <p:cNvPr id="1" name="Shape 50"/>
        <p:cNvGrpSpPr/>
        <p:nvPr/>
      </p:nvGrpSpPr>
      <p:grpSpPr>
        <a:xfrm>
          <a:off x="0" y="0"/>
          <a:ext cx="0" cy="0"/>
          <a:chOff x="0" y="0"/>
          <a:chExt cx="0" cy="0"/>
        </a:xfrm>
      </p:grpSpPr>
      <p:pic>
        <p:nvPicPr>
          <p:cNvPr id="51" name="Google Shape;51;p51"/>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52" name="Google Shape;52;p51"/>
          <p:cNvSpPr/>
          <p:nvPr/>
        </p:nvSpPr>
        <p:spPr>
          <a:xfrm>
            <a:off x="2427259" y="1552768"/>
            <a:ext cx="7337482" cy="3244465"/>
          </a:xfrm>
          <a:prstGeom prst="roundRect">
            <a:avLst>
              <a:gd name="adj" fmla="val 16667"/>
            </a:avLst>
          </a:prstGeom>
          <a:solidFill>
            <a:schemeClr val="lt1"/>
          </a:solidFill>
          <a:ln w="25400" cap="flat" cmpd="sng">
            <a:solidFill>
              <a:srgbClr val="BBCFC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53" name="Google Shape;53;p51"/>
          <p:cNvSpPr txBox="1">
            <a:spLocks noGrp="1"/>
          </p:cNvSpPr>
          <p:nvPr>
            <p:ph type="title"/>
          </p:nvPr>
        </p:nvSpPr>
        <p:spPr>
          <a:xfrm>
            <a:off x="2427259" y="2225040"/>
            <a:ext cx="7337482" cy="1980721"/>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accent1"/>
              </a:buClr>
              <a:buSzPts val="6000"/>
              <a:buFont typeface="Open Sans"/>
              <a:buNone/>
              <a:defRPr sz="60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 name="Google Shape;54;p51"/>
          <p:cNvGrpSpPr/>
          <p:nvPr/>
        </p:nvGrpSpPr>
        <p:grpSpPr>
          <a:xfrm>
            <a:off x="-110" y="6122458"/>
            <a:ext cx="12192110" cy="755419"/>
            <a:chOff x="-2323" y="4128060"/>
            <a:chExt cx="12202601" cy="755419"/>
          </a:xfrm>
        </p:grpSpPr>
        <p:sp>
          <p:nvSpPr>
            <p:cNvPr id="55" name="Google Shape;55;p51"/>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56" name="Google Shape;56;p51"/>
            <p:cNvGrpSpPr/>
            <p:nvPr/>
          </p:nvGrpSpPr>
          <p:grpSpPr>
            <a:xfrm>
              <a:off x="-2323" y="4158203"/>
              <a:ext cx="12202601" cy="725276"/>
              <a:chOff x="9932" y="5877893"/>
              <a:chExt cx="12184066" cy="725276"/>
            </a:xfrm>
          </p:grpSpPr>
          <p:sp>
            <p:nvSpPr>
              <p:cNvPr id="57" name="Google Shape;57;p51"/>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8" name="Google Shape;58;p51"/>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490"/>
          </a:srgbClr>
        </a:solidFill>
        <a:effectLst/>
      </p:bgPr>
    </p:bg>
    <p:spTree>
      <p:nvGrpSpPr>
        <p:cNvPr id="1" name="Shape 59"/>
        <p:cNvGrpSpPr/>
        <p:nvPr/>
      </p:nvGrpSpPr>
      <p:grpSpPr>
        <a:xfrm>
          <a:off x="0" y="0"/>
          <a:ext cx="0" cy="0"/>
          <a:chOff x="0" y="0"/>
          <a:chExt cx="0" cy="0"/>
        </a:xfrm>
      </p:grpSpPr>
      <p:pic>
        <p:nvPicPr>
          <p:cNvPr id="60" name="Google Shape;60;p39"/>
          <p:cNvPicPr preferRelativeResize="0"/>
          <p:nvPr/>
        </p:nvPicPr>
        <p:blipFill rotWithShape="1">
          <a:blip r:embed="rId2">
            <a:alphaModFix amt="9000"/>
          </a:blip>
          <a:srcRect/>
          <a:stretch/>
        </p:blipFill>
        <p:spPr>
          <a:xfrm rot="10800000">
            <a:off x="10629" y="891"/>
            <a:ext cx="12181370" cy="6861543"/>
          </a:xfrm>
          <a:prstGeom prst="rect">
            <a:avLst/>
          </a:prstGeom>
          <a:noFill/>
          <a:ln>
            <a:noFill/>
          </a:ln>
        </p:spPr>
      </p:pic>
      <p:sp>
        <p:nvSpPr>
          <p:cNvPr id="61" name="Google Shape;61;p39"/>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62" name="Google Shape;62;p39"/>
          <p:cNvPicPr preferRelativeResize="0"/>
          <p:nvPr/>
        </p:nvPicPr>
        <p:blipFill rotWithShape="1">
          <a:blip r:embed="rId3">
            <a:alphaModFix/>
          </a:blip>
          <a:srcRect/>
          <a:stretch/>
        </p:blipFill>
        <p:spPr>
          <a:xfrm>
            <a:off x="4150177" y="0"/>
            <a:ext cx="4054078" cy="6858000"/>
          </a:xfrm>
          <a:prstGeom prst="rect">
            <a:avLst/>
          </a:prstGeom>
          <a:noFill/>
          <a:ln>
            <a:noFill/>
          </a:ln>
        </p:spPr>
      </p:pic>
      <p:sp>
        <p:nvSpPr>
          <p:cNvPr id="63" name="Google Shape;63;p39"/>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Section - Two Column">
  <p:cSld name="2_Section - Two Column">
    <p:spTree>
      <p:nvGrpSpPr>
        <p:cNvPr id="1" name="Shape 65"/>
        <p:cNvGrpSpPr/>
        <p:nvPr/>
      </p:nvGrpSpPr>
      <p:grpSpPr>
        <a:xfrm>
          <a:off x="0" y="0"/>
          <a:ext cx="0" cy="0"/>
          <a:chOff x="0" y="0"/>
          <a:chExt cx="0" cy="0"/>
        </a:xfrm>
      </p:grpSpPr>
      <p:sp>
        <p:nvSpPr>
          <p:cNvPr id="66" name="Google Shape;66;p52"/>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67" name="Google Shape;67;p52"/>
          <p:cNvPicPr preferRelativeResize="0"/>
          <p:nvPr/>
        </p:nvPicPr>
        <p:blipFill rotWithShape="1">
          <a:blip r:embed="rId2">
            <a:alphaModFix amt="17000"/>
          </a:blip>
          <a:srcRect/>
          <a:stretch/>
        </p:blipFill>
        <p:spPr>
          <a:xfrm>
            <a:off x="-1" y="0"/>
            <a:ext cx="12192001" cy="6502400"/>
          </a:xfrm>
          <a:prstGeom prst="rect">
            <a:avLst/>
          </a:prstGeom>
          <a:noFill/>
          <a:ln>
            <a:noFill/>
          </a:ln>
        </p:spPr>
      </p:pic>
      <p:grpSp>
        <p:nvGrpSpPr>
          <p:cNvPr id="68" name="Google Shape;68;p52"/>
          <p:cNvGrpSpPr/>
          <p:nvPr/>
        </p:nvGrpSpPr>
        <p:grpSpPr>
          <a:xfrm>
            <a:off x="0" y="6153117"/>
            <a:ext cx="12192110" cy="755419"/>
            <a:chOff x="-2323" y="4128060"/>
            <a:chExt cx="12202601" cy="755419"/>
          </a:xfrm>
        </p:grpSpPr>
        <p:sp>
          <p:nvSpPr>
            <p:cNvPr id="69" name="Google Shape;69;p5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nvGrpSpPr>
            <p:cNvPr id="70" name="Google Shape;70;p52"/>
            <p:cNvGrpSpPr/>
            <p:nvPr/>
          </p:nvGrpSpPr>
          <p:grpSpPr>
            <a:xfrm>
              <a:off x="-2323" y="4158203"/>
              <a:ext cx="12202601" cy="725276"/>
              <a:chOff x="9932" y="5877893"/>
              <a:chExt cx="12184066" cy="725276"/>
            </a:xfrm>
          </p:grpSpPr>
          <p:sp>
            <p:nvSpPr>
              <p:cNvPr id="71" name="Google Shape;71;p52"/>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72" name="Google Shape;72;p5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grpSp>
      <p:sp>
        <p:nvSpPr>
          <p:cNvPr id="73" name="Google Shape;73;p52"/>
          <p:cNvSpPr txBox="1">
            <a:spLocks noGrp="1"/>
          </p:cNvSpPr>
          <p:nvPr>
            <p:ph type="title"/>
          </p:nvPr>
        </p:nvSpPr>
        <p:spPr>
          <a:xfrm>
            <a:off x="731520" y="365760"/>
            <a:ext cx="10857968" cy="7680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400"/>
              <a:buFont typeface="Open Sans"/>
              <a:buNone/>
              <a:defRPr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2"/>
          <p:cNvSpPr txBox="1">
            <a:spLocks noGrp="1"/>
          </p:cNvSpPr>
          <p:nvPr>
            <p:ph type="body" idx="1"/>
          </p:nvPr>
        </p:nvSpPr>
        <p:spPr>
          <a:xfrm>
            <a:off x="731520"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2"/>
          <p:cNvSpPr txBox="1">
            <a:spLocks noGrp="1"/>
          </p:cNvSpPr>
          <p:nvPr>
            <p:ph type="body" idx="2"/>
          </p:nvPr>
        </p:nvSpPr>
        <p:spPr>
          <a:xfrm>
            <a:off x="6664486"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2"/>
          <p:cNvSpPr txBox="1">
            <a:spLocks noGrp="1"/>
          </p:cNvSpPr>
          <p:nvPr>
            <p:ph type="body" idx="3"/>
          </p:nvPr>
        </p:nvSpPr>
        <p:spPr>
          <a:xfrm>
            <a:off x="731520"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2"/>
          <p:cNvSpPr txBox="1">
            <a:spLocks noGrp="1"/>
          </p:cNvSpPr>
          <p:nvPr>
            <p:ph type="body" idx="4"/>
          </p:nvPr>
        </p:nvSpPr>
        <p:spPr>
          <a:xfrm>
            <a:off x="6664486"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dk1"/>
              </a:buClr>
              <a:buSzPts val="3000"/>
              <a:buFont typeface="Arial"/>
              <a:buChar char="•"/>
              <a:defRPr sz="2400" b="0" i="0" u="none" strike="noStrike" cap="none">
                <a:solidFill>
                  <a:schemeClr val="dk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dk1"/>
              </a:buClr>
              <a:buSzPts val="1760"/>
              <a:buFont typeface="Courier New"/>
              <a:buChar char="o"/>
              <a:defRPr sz="2200" b="0" i="0" u="none" strike="noStrike" cap="none">
                <a:solidFill>
                  <a:schemeClr val="dk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dk1"/>
              </a:buClr>
              <a:buSzPts val="1600"/>
              <a:buFont typeface="Noto Sans Symbols"/>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dk1"/>
              </a:buClr>
              <a:buSzPts val="1260"/>
              <a:buFont typeface="Courier New"/>
              <a:buChar char="o"/>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9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38"/>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4400"/>
              <a:buFont typeface="Open Sans"/>
              <a:buNone/>
              <a:defRPr sz="4400" b="1"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 name="Google Shape;127;p38"/>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lt1"/>
              </a:buClr>
              <a:buSzPts val="3000"/>
              <a:buFont typeface="Arial"/>
              <a:buChar char="•"/>
              <a:defRPr sz="2400" b="0" i="0" u="none" strike="noStrike" cap="none">
                <a:solidFill>
                  <a:schemeClr val="lt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lt1"/>
              </a:buClr>
              <a:buSzPts val="1760"/>
              <a:buFont typeface="Courier New"/>
              <a:buChar char="o"/>
              <a:defRPr sz="2200" b="0" i="0" u="none" strike="noStrike" cap="none">
                <a:solidFill>
                  <a:schemeClr val="lt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lt1"/>
              </a:buClr>
              <a:buSzPts val="1600"/>
              <a:buFont typeface="Noto Sans Symbols"/>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lt1"/>
              </a:buClr>
              <a:buSzPts val="1260"/>
              <a:buFont typeface="Courier New"/>
              <a:buChar char="o"/>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10"/>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 name="Google Shape;136;p110"/>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dk1"/>
              </a:buClr>
              <a:buSzPts val="3000"/>
              <a:buFont typeface="Arial"/>
              <a:buChar char="•"/>
              <a:defRPr sz="2400" b="0" i="0" u="none" strike="noStrike" cap="none">
                <a:solidFill>
                  <a:schemeClr val="dk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dk1"/>
              </a:buClr>
              <a:buSzPts val="1760"/>
              <a:buFont typeface="Courier New"/>
              <a:buChar char="o"/>
              <a:defRPr sz="2200" b="0" i="0" u="none" strike="noStrike" cap="none">
                <a:solidFill>
                  <a:schemeClr val="dk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dk1"/>
              </a:buClr>
              <a:buSzPts val="1600"/>
              <a:buFont typeface="Noto Sans Symbols"/>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dk1"/>
              </a:buClr>
              <a:buSzPts val="1260"/>
              <a:buFont typeface="Courier New"/>
              <a:buChar char="o"/>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rsa.ed.gov/sites/default/files/subregulatory/RSA-TAC-23-01.pdf"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hyperlink" Target="https://rsa.ed.gov/sites/default/files/programs/vr/Topical%20Index%20of%20VR%20Monitoring%20Findings%20FY%202017-202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urrent/title-34/subtitle-A/part-77#p-77.1(c)"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hyperlink" Target="https://www.ecfr.gov/current/title-2/subtitle-A/chapter-II/part-200#p-200.1(Local%20govern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image" Target="../media/image39.png"/><Relationship Id="rId11" Type="http://schemas.openxmlformats.org/officeDocument/2006/relationships/image" Target="../media/image2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5.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4.xml"/><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hyperlink" Target="mailto:susan.pugh@ood.ohio.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0.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27.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urrent/title-34/subtitle-B/chapter-III/part-361" TargetMode="Externa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61.png"/><Relationship Id="rId5" Type="http://schemas.openxmlformats.org/officeDocument/2006/relationships/hyperlink" Target="https://www.ecfr.gov/current/title-2/subtitle-A/chapter-II/part-200/subpart-D/section-200.303" TargetMode="External"/><Relationship Id="rId4" Type="http://schemas.openxmlformats.org/officeDocument/2006/relationships/hyperlink" Target="https://www.ecfr.gov/current/title-34/subtitle-B/chapter-III/part-361/subpart-B/subject-group-ECFR8c5f55ccf5c0da2/section-361.49"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urrent/title-34/subtitle-B/chapter-III/part-361/subpart-B/subject-group-ECFR598a81fff49e46d/section-361.29#p-361.29(a)" TargetMode="External"/><Relationship Id="rId2" Type="http://schemas.openxmlformats.org/officeDocument/2006/relationships/notesSlide" Target="../notesSlides/notesSlide41.xml"/><Relationship Id="rId1" Type="http://schemas.openxmlformats.org/officeDocument/2006/relationships/slideLayout" Target="../slideLayouts/slideLayout27.xml"/><Relationship Id="rId6" Type="http://schemas.openxmlformats.org/officeDocument/2006/relationships/image" Target="../media/image62.png"/><Relationship Id="rId5" Type="http://schemas.openxmlformats.org/officeDocument/2006/relationships/hyperlink" Target="https://www.ecfr.gov/current/title-34/subtitle-B/chapter-III/part-361/subpart-B/subject-group-ECFR598a81fff49e46d/section-361.29#p-361.29(c)(4)(i)" TargetMode="External"/><Relationship Id="rId4" Type="http://schemas.openxmlformats.org/officeDocument/2006/relationships/hyperlink" Target="https://www.ecfr.gov/current/title-34/subtitle-B/chapter-III/part-361/subpart-B/subject-group-ECFR598a81fff49e46d/section-361.29#p-361.29(a)(1)(ii)"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urrent/title-34/subtitle-B/chapter-III/part-361/subpart-B/subject-group-ECFR598a81fff49e46d/section-361.29#p-361.29(d)(6)" TargetMode="External"/><Relationship Id="rId2" Type="http://schemas.openxmlformats.org/officeDocument/2006/relationships/notesSlide" Target="../notesSlides/notesSlide42.xml"/><Relationship Id="rId1" Type="http://schemas.openxmlformats.org/officeDocument/2006/relationships/slideLayout" Target="../slideLayouts/slideLayout27.xml"/><Relationship Id="rId5" Type="http://schemas.openxmlformats.org/officeDocument/2006/relationships/image" Target="../media/image62.png"/><Relationship Id="rId4" Type="http://schemas.openxmlformats.org/officeDocument/2006/relationships/hyperlink" Target="https://www.ecfr.gov/current/title-34/subtitle-B/chapter-III/part-361/subpart-B/subject-group-ECFR598a81fff49e46d/section-361.2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7.xml"/><Relationship Id="rId6" Type="http://schemas.openxmlformats.org/officeDocument/2006/relationships/hyperlink" Target="https://www.ecfr.gov/current/title-34/subtitle-B/chapter-III/part-361/subpart-A/section-361.5#p-361.5(c)(10)" TargetMode="External"/><Relationship Id="rId5" Type="http://schemas.openxmlformats.org/officeDocument/2006/relationships/hyperlink" Target="https://www.ecfr.gov/current/title-34/subtitle-B/chapter-III/part-361/subpart-A/section-361.5#p-361.5(c)(17)" TargetMode="External"/><Relationship Id="rId4" Type="http://schemas.openxmlformats.org/officeDocument/2006/relationships/hyperlink" Target="https://www.ecfr.gov/current/title-34/subtitle-B/chapter-III/part-361/subpart-A/section-361.5#p-361.5(c)(16)"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ecfr.gov/current/title-34/subtitle-B/chapter-III/part-361/subpart-B/subject-group-ECFR8c5f55ccf5c0da2/section-361.49" TargetMode="External"/><Relationship Id="rId2" Type="http://schemas.openxmlformats.org/officeDocument/2006/relationships/notesSlide" Target="../notesSlides/notesSlide44.xml"/><Relationship Id="rId1" Type="http://schemas.openxmlformats.org/officeDocument/2006/relationships/slideLayout" Target="../slideLayouts/slideLayout20.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hyperlink" Target="https://www.ecfr.gov/current/title-34/subtitle-B/chapter-III/part-361/subpart-A/section-361.5#p-361.5(c)(16)(iii)" TargetMode="External"/><Relationship Id="rId2" Type="http://schemas.openxmlformats.org/officeDocument/2006/relationships/notesSlide" Target="../notesSlides/notesSlide45.xml"/><Relationship Id="rId1" Type="http://schemas.openxmlformats.org/officeDocument/2006/relationships/slideLayout" Target="../slideLayouts/slideLayout20.xml"/><Relationship Id="rId5" Type="http://schemas.openxmlformats.org/officeDocument/2006/relationships/image" Target="../media/image64.png"/><Relationship Id="rId4" Type="http://schemas.openxmlformats.org/officeDocument/2006/relationships/hyperlink" Target="https://www.ecfr.gov/current/title-2/subtitle-A/chapter-II/part-200/subpart-E/subject-group-ECFRea20080eff2ea53/section-200.405"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a20080eff2ea53/section-200.403" TargetMode="External"/><Relationship Id="rId2" Type="http://schemas.openxmlformats.org/officeDocument/2006/relationships/notesSlide" Target="../notesSlides/notesSlide46.xml"/><Relationship Id="rId1" Type="http://schemas.openxmlformats.org/officeDocument/2006/relationships/slideLayout" Target="../slideLayouts/slideLayout27.xml"/><Relationship Id="rId5" Type="http://schemas.openxmlformats.org/officeDocument/2006/relationships/image" Target="../media/image65.png"/><Relationship Id="rId4" Type="http://schemas.openxmlformats.org/officeDocument/2006/relationships/hyperlink" Target="https://www.ecfr.gov/current/title-2/subtitle-A/chapter-II/part-200/subpart-E/subject-group-ECFRea20080eff2ea53/section-200.405"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34/subtitle-B/chapter-III/part-361/subpart-B/subject-group-ECFR598a81fff49e46d/section-361.28"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hyperlink" Target="https://www.ecfr.gov/current/title-34/subtitle-B/chapter-III/part-361/subpart-C/section-361.60#p-361.60(a)" TargetMode="External"/><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hyperlink" Target="https://www.ecfr.gov/current/title-34/subtitle-B/chapter-III/part-361/subpart-C/section-361.60#p-361.60(a)(2)" TargetMode="External"/><Relationship Id="rId2" Type="http://schemas.openxmlformats.org/officeDocument/2006/relationships/notesSlide" Target="../notesSlides/notesSlide50.xml"/><Relationship Id="rId1" Type="http://schemas.openxmlformats.org/officeDocument/2006/relationships/slideLayout" Target="../slideLayouts/slideLayout27.xml"/><Relationship Id="rId6" Type="http://schemas.openxmlformats.org/officeDocument/2006/relationships/hyperlink" Target="https://www.ecfr.gov/current/title-34/subtitle-B/chapter-III/part-361/subpart-C/section-361.60#p-361.60(b)(3)(i)" TargetMode="External"/><Relationship Id="rId5" Type="http://schemas.openxmlformats.org/officeDocument/2006/relationships/image" Target="../media/image67.png"/><Relationship Id="rId4" Type="http://schemas.openxmlformats.org/officeDocument/2006/relationships/hyperlink" Target="https://www.ecfr.gov/current/title-34/subtitle-B/chapter-III/part-361/subpart-C/section-361.61"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ecfr.gov/current/title-34/subtitle-B/chapter-III/part-361/subpart-C/section-361.62#p-361.62(b)" TargetMode="External"/><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BEA"/>
        </a:solidFill>
        <a:effectLst/>
      </p:bgPr>
    </p:bg>
    <p:spTree>
      <p:nvGrpSpPr>
        <p:cNvPr id="1" name="Shape 298"/>
        <p:cNvGrpSpPr/>
        <p:nvPr/>
      </p:nvGrpSpPr>
      <p:grpSpPr>
        <a:xfrm>
          <a:off x="0" y="0"/>
          <a:ext cx="0" cy="0"/>
          <a:chOff x="0" y="0"/>
          <a:chExt cx="0" cy="0"/>
        </a:xfrm>
      </p:grpSpPr>
      <p:sp>
        <p:nvSpPr>
          <p:cNvPr id="299" name="Google Shape;299;p1"/>
          <p:cNvSpPr txBox="1">
            <a:spLocks noGrp="1"/>
          </p:cNvSpPr>
          <p:nvPr>
            <p:ph type="ctrTitle"/>
          </p:nvPr>
        </p:nvSpPr>
        <p:spPr>
          <a:xfrm>
            <a:off x="731366" y="577279"/>
            <a:ext cx="5800063" cy="2614076"/>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sz="4000" dirty="0"/>
              <a:t>Session 4: </a:t>
            </a:r>
            <a:br>
              <a:rPr lang="en" sz="4000" dirty="0"/>
            </a:br>
            <a:r>
              <a:rPr lang="en" sz="4000" dirty="0"/>
              <a:t>Taking the Mystery Out of Match and Making Match Work for You (Part 2)</a:t>
            </a:r>
            <a:endParaRPr dirty="0"/>
          </a:p>
        </p:txBody>
      </p:sp>
      <p:sp>
        <p:nvSpPr>
          <p:cNvPr id="300" name="Google Shape;300;p1"/>
          <p:cNvSpPr txBox="1"/>
          <p:nvPr/>
        </p:nvSpPr>
        <p:spPr>
          <a:xfrm>
            <a:off x="731366" y="3499337"/>
            <a:ext cx="4754880" cy="3108960"/>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A37238"/>
              </a:buClr>
              <a:buSzPts val="3500"/>
              <a:buFont typeface="Arial"/>
              <a:buNone/>
            </a:pPr>
            <a:r>
              <a:rPr lang="en" sz="2800" b="1" i="1" u="none" strike="noStrike" cap="none">
                <a:solidFill>
                  <a:srgbClr val="A37238"/>
                </a:solidFill>
                <a:latin typeface="Open Sans"/>
                <a:ea typeface="Open Sans"/>
                <a:cs typeface="Open Sans"/>
                <a:sym typeface="Open Sans"/>
              </a:rPr>
              <a:t>Charting Our Course: </a:t>
            </a:r>
            <a:r>
              <a:rPr lang="en" sz="2800" b="0" i="0" u="none" strike="noStrike" cap="none">
                <a:solidFill>
                  <a:srgbClr val="6C4C25"/>
                </a:solidFill>
                <a:latin typeface="Open Sans"/>
                <a:ea typeface="Open Sans"/>
                <a:cs typeface="Open Sans"/>
                <a:sym typeface="Open Sans"/>
              </a:rPr>
              <a:t>Maximizing VR Resources - Increasing Customer Outcomes</a:t>
            </a:r>
            <a:endParaRPr sz="1400" b="0" i="0" u="none" strike="noStrike" cap="none">
              <a:solidFill>
                <a:srgbClr val="000000"/>
              </a:solidFill>
              <a:latin typeface="Arial"/>
              <a:ea typeface="Arial"/>
              <a:cs typeface="Arial"/>
              <a:sym typeface="Arial"/>
            </a:endParaRPr>
          </a:p>
          <a:p>
            <a:pPr marL="0" marR="0" lvl="0" indent="0" algn="l" rtl="0">
              <a:lnSpc>
                <a:spcPct val="105000"/>
              </a:lnSpc>
              <a:spcBef>
                <a:spcPts val="0"/>
              </a:spcBef>
              <a:spcAft>
                <a:spcPts val="0"/>
              </a:spcAft>
              <a:buClr>
                <a:schemeClr val="dk1"/>
              </a:buClr>
              <a:buSzPts val="3500"/>
              <a:buFont typeface="Arial"/>
              <a:buNone/>
            </a:pPr>
            <a:endParaRPr sz="2800" b="0" i="0" u="none" strike="noStrike" cap="none">
              <a:solidFill>
                <a:srgbClr val="A37238"/>
              </a:solidFill>
              <a:latin typeface="Open Sans"/>
              <a:ea typeface="Open Sans"/>
              <a:cs typeface="Open Sans"/>
              <a:sym typeface="Open Sans"/>
            </a:endParaRPr>
          </a:p>
          <a:p>
            <a:pPr marL="0" marR="0" lvl="0" indent="0" algn="l" rtl="0">
              <a:lnSpc>
                <a:spcPct val="105000"/>
              </a:lnSpc>
              <a:spcBef>
                <a:spcPts val="0"/>
              </a:spcBef>
              <a:spcAft>
                <a:spcPts val="0"/>
              </a:spcAft>
              <a:buClr>
                <a:srgbClr val="0D1D34"/>
              </a:buClr>
              <a:buSzPts val="2750"/>
              <a:buFont typeface="Arial"/>
              <a:buNone/>
            </a:pPr>
            <a:r>
              <a:rPr lang="en" sz="2200" b="0" i="0" u="none" strike="noStrike" cap="none">
                <a:solidFill>
                  <a:srgbClr val="0D1D34"/>
                </a:solidFill>
                <a:latin typeface="Open Sans"/>
                <a:ea typeface="Open Sans"/>
                <a:cs typeface="Open Sans"/>
                <a:sym typeface="Open Sans"/>
              </a:rPr>
              <a:t>2023 CSAVR Spring Conference</a:t>
            </a:r>
            <a:endParaRPr sz="1400" b="0" i="0" u="none" strike="noStrike" cap="none">
              <a:solidFill>
                <a:srgbClr val="000000"/>
              </a:solidFill>
              <a:latin typeface="Arial"/>
              <a:ea typeface="Arial"/>
              <a:cs typeface="Arial"/>
              <a:sym typeface="Arial"/>
            </a:endParaRPr>
          </a:p>
          <a:p>
            <a:pPr marL="0" marR="0" lvl="0" indent="0" algn="l" rtl="0">
              <a:lnSpc>
                <a:spcPct val="105000"/>
              </a:lnSpc>
              <a:spcBef>
                <a:spcPts val="0"/>
              </a:spcBef>
              <a:spcAft>
                <a:spcPts val="0"/>
              </a:spcAft>
              <a:buClr>
                <a:schemeClr val="dk1"/>
              </a:buClr>
              <a:buSzPts val="3500"/>
              <a:buFont typeface="Arial"/>
              <a:buNone/>
            </a:pPr>
            <a:endParaRPr sz="2800" b="0" i="0" u="none" strike="noStrike" cap="none">
              <a:solidFill>
                <a:srgbClr val="A37238"/>
              </a:solidFill>
              <a:latin typeface="Open Sans"/>
              <a:ea typeface="Open Sans"/>
              <a:cs typeface="Open Sans"/>
              <a:sym typeface="Open Sans"/>
            </a:endParaRPr>
          </a:p>
        </p:txBody>
      </p:sp>
      <p:pic>
        <p:nvPicPr>
          <p:cNvPr id="301" name="Google Shape;301;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53882" y="1294837"/>
            <a:ext cx="6189073" cy="5746996"/>
          </a:xfrm>
          <a:prstGeom prst="rect">
            <a:avLst/>
          </a:prstGeom>
          <a:noFill/>
          <a:ln>
            <a:noFill/>
          </a:ln>
        </p:spPr>
      </p:pic>
      <p:cxnSp>
        <p:nvCxnSpPr>
          <p:cNvPr id="302" name="Google Shape;302;p1">
            <a:extLst>
              <a:ext uri="{C183D7F6-B498-43B3-948B-1728B52AA6E4}">
                <adec:decorative xmlns:adec="http://schemas.microsoft.com/office/drawing/2017/decorative" val="1"/>
              </a:ext>
            </a:extLst>
          </p:cNvPr>
          <p:cNvCxnSpPr/>
          <p:nvPr/>
        </p:nvCxnSpPr>
        <p:spPr>
          <a:xfrm>
            <a:off x="823965" y="3336051"/>
            <a:ext cx="3999244" cy="0"/>
          </a:xfrm>
          <a:prstGeom prst="straightConnector1">
            <a:avLst/>
          </a:prstGeom>
          <a:noFill/>
          <a:ln w="28575" cap="flat" cmpd="sng">
            <a:solidFill>
              <a:schemeClr val="accent3"/>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8"/>
          <p:cNvSpPr txBox="1">
            <a:spLocks noGrp="1"/>
          </p:cNvSpPr>
          <p:nvPr>
            <p:ph type="ctrTitle"/>
          </p:nvPr>
        </p:nvSpPr>
        <p:spPr>
          <a:xfrm>
            <a:off x="563558" y="390617"/>
            <a:ext cx="6766560" cy="701913"/>
          </a:xfrm>
          <a:prstGeom prst="rect">
            <a:avLst/>
          </a:prstGeom>
          <a:noFill/>
          <a:ln>
            <a:noFill/>
          </a:ln>
        </p:spPr>
        <p:txBody>
          <a:bodyPr spcFirstLastPara="1" wrap="square" lIns="91425" tIns="45700" rIns="91425" bIns="45700" anchor="t" anchorCtr="0">
            <a:normAutofit/>
          </a:bodyPr>
          <a:lstStyle/>
          <a:p>
            <a:pPr marL="0" lvl="0" indent="0" algn="l" rtl="0">
              <a:lnSpc>
                <a:spcPct val="92000"/>
              </a:lnSpc>
              <a:spcBef>
                <a:spcPts val="0"/>
              </a:spcBef>
              <a:spcAft>
                <a:spcPts val="0"/>
              </a:spcAft>
              <a:buSzPts val="4400"/>
              <a:buNone/>
            </a:pPr>
            <a:r>
              <a:rPr lang="en" sz="3600"/>
              <a:t>A Sample Budget </a:t>
            </a:r>
            <a:endParaRPr/>
          </a:p>
        </p:txBody>
      </p:sp>
      <p:graphicFrame>
        <p:nvGraphicFramePr>
          <p:cNvPr id="381" name="Google Shape;381;p68"/>
          <p:cNvGraphicFramePr/>
          <p:nvPr/>
        </p:nvGraphicFramePr>
        <p:xfrm>
          <a:off x="415635" y="1305017"/>
          <a:ext cx="11340925" cy="3461775"/>
        </p:xfrm>
        <a:graphic>
          <a:graphicData uri="http://schemas.openxmlformats.org/drawingml/2006/table">
            <a:tbl>
              <a:tblPr firstRow="1" firstCol="1" lastRow="1" bandRow="1">
                <a:noFill/>
                <a:tableStyleId>{4DF84795-3E1A-4AA2-A9C5-7D17CD225D4C}</a:tableStyleId>
              </a:tblPr>
              <a:tblGrid>
                <a:gridCol w="1189100">
                  <a:extLst>
                    <a:ext uri="{9D8B030D-6E8A-4147-A177-3AD203B41FA5}">
                      <a16:colId xmlns:a16="http://schemas.microsoft.com/office/drawing/2014/main" val="20000"/>
                    </a:ext>
                  </a:extLst>
                </a:gridCol>
                <a:gridCol w="1289550">
                  <a:extLst>
                    <a:ext uri="{9D8B030D-6E8A-4147-A177-3AD203B41FA5}">
                      <a16:colId xmlns:a16="http://schemas.microsoft.com/office/drawing/2014/main" val="20001"/>
                    </a:ext>
                  </a:extLst>
                </a:gridCol>
                <a:gridCol w="1203825">
                  <a:extLst>
                    <a:ext uri="{9D8B030D-6E8A-4147-A177-3AD203B41FA5}">
                      <a16:colId xmlns:a16="http://schemas.microsoft.com/office/drawing/2014/main" val="20002"/>
                    </a:ext>
                  </a:extLst>
                </a:gridCol>
                <a:gridCol w="1288875">
                  <a:extLst>
                    <a:ext uri="{9D8B030D-6E8A-4147-A177-3AD203B41FA5}">
                      <a16:colId xmlns:a16="http://schemas.microsoft.com/office/drawing/2014/main" val="20003"/>
                    </a:ext>
                  </a:extLst>
                </a:gridCol>
                <a:gridCol w="1398200">
                  <a:extLst>
                    <a:ext uri="{9D8B030D-6E8A-4147-A177-3AD203B41FA5}">
                      <a16:colId xmlns:a16="http://schemas.microsoft.com/office/drawing/2014/main" val="20004"/>
                    </a:ext>
                  </a:extLst>
                </a:gridCol>
                <a:gridCol w="1398200">
                  <a:extLst>
                    <a:ext uri="{9D8B030D-6E8A-4147-A177-3AD203B41FA5}">
                      <a16:colId xmlns:a16="http://schemas.microsoft.com/office/drawing/2014/main" val="20005"/>
                    </a:ext>
                  </a:extLst>
                </a:gridCol>
                <a:gridCol w="1753300">
                  <a:extLst>
                    <a:ext uri="{9D8B030D-6E8A-4147-A177-3AD203B41FA5}">
                      <a16:colId xmlns:a16="http://schemas.microsoft.com/office/drawing/2014/main" val="20006"/>
                    </a:ext>
                  </a:extLst>
                </a:gridCol>
                <a:gridCol w="1819875">
                  <a:extLst>
                    <a:ext uri="{9D8B030D-6E8A-4147-A177-3AD203B41FA5}">
                      <a16:colId xmlns:a16="http://schemas.microsoft.com/office/drawing/2014/main" val="20007"/>
                    </a:ext>
                  </a:extLst>
                </a:gridCol>
              </a:tblGrid>
              <a:tr h="1367850">
                <a:tc>
                  <a:txBody>
                    <a:bodyPr/>
                    <a:lstStyle/>
                    <a:p>
                      <a:pPr marL="0" marR="0" lvl="0" indent="0" algn="ctr" rtl="0">
                        <a:lnSpc>
                          <a:spcPct val="115000"/>
                        </a:lnSpc>
                        <a:spcBef>
                          <a:spcPts val="0"/>
                        </a:spcBef>
                        <a:spcAft>
                          <a:spcPts val="0"/>
                        </a:spcAft>
                        <a:buNone/>
                      </a:pPr>
                      <a:r>
                        <a:rPr lang="en" sz="1800" u="none" strike="noStrike" cap="none"/>
                        <a:t>Item</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ctr" rtl="0">
                        <a:lnSpc>
                          <a:spcPct val="115000"/>
                        </a:lnSpc>
                        <a:spcBef>
                          <a:spcPts val="0"/>
                        </a:spcBef>
                        <a:spcAft>
                          <a:spcPts val="0"/>
                        </a:spcAft>
                        <a:buNone/>
                      </a:pPr>
                      <a:r>
                        <a:rPr lang="en" sz="1800" u="none" strike="noStrike" cap="none"/>
                        <a:t>Annual Total Salary </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ctr" rtl="0">
                        <a:lnSpc>
                          <a:spcPct val="115000"/>
                        </a:lnSpc>
                        <a:spcBef>
                          <a:spcPts val="0"/>
                        </a:spcBef>
                        <a:spcAft>
                          <a:spcPts val="0"/>
                        </a:spcAft>
                        <a:buNone/>
                      </a:pPr>
                      <a:r>
                        <a:rPr lang="en" sz="1800" u="none" strike="noStrike" cap="none"/>
                        <a:t>Benefits</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ctr" rtl="0">
                        <a:lnSpc>
                          <a:spcPct val="115000"/>
                        </a:lnSpc>
                        <a:spcBef>
                          <a:spcPts val="0"/>
                        </a:spcBef>
                        <a:spcAft>
                          <a:spcPts val="0"/>
                        </a:spcAft>
                        <a:buNone/>
                      </a:pPr>
                      <a:r>
                        <a:rPr lang="en" sz="1800" u="none" strike="noStrike" cap="none"/>
                        <a:t>Total Cost</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ctr" rtl="0">
                        <a:lnSpc>
                          <a:spcPct val="115000"/>
                        </a:lnSpc>
                        <a:spcBef>
                          <a:spcPts val="0"/>
                        </a:spcBef>
                        <a:spcAft>
                          <a:spcPts val="0"/>
                        </a:spcAft>
                        <a:buNone/>
                      </a:pPr>
                      <a:r>
                        <a:rPr lang="en" sz="1800" u="none" strike="noStrike" cap="none"/>
                        <a:t>Time Budgeted for TPCA</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ctr" rtl="0">
                        <a:lnSpc>
                          <a:spcPct val="115000"/>
                        </a:lnSpc>
                        <a:spcBef>
                          <a:spcPts val="0"/>
                        </a:spcBef>
                        <a:spcAft>
                          <a:spcPts val="0"/>
                        </a:spcAft>
                        <a:buNone/>
                      </a:pPr>
                      <a:r>
                        <a:rPr lang="en" sz="1800" u="none" strike="noStrike" cap="none"/>
                        <a:t>TPCA Total VR Effort</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ctr" rtl="0">
                        <a:lnSpc>
                          <a:spcPct val="115000"/>
                        </a:lnSpc>
                        <a:spcBef>
                          <a:spcPts val="0"/>
                        </a:spcBef>
                        <a:spcAft>
                          <a:spcPts val="0"/>
                        </a:spcAft>
                        <a:buNone/>
                      </a:pPr>
                      <a:r>
                        <a:rPr lang="en" sz="1800" u="none" strike="noStrike" cap="none"/>
                        <a:t>CA Responsibility (21.3%)</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ctr" rtl="0">
                        <a:lnSpc>
                          <a:spcPct val="115000"/>
                        </a:lnSpc>
                        <a:spcBef>
                          <a:spcPts val="0"/>
                        </a:spcBef>
                        <a:spcAft>
                          <a:spcPts val="0"/>
                        </a:spcAft>
                        <a:buNone/>
                      </a:pPr>
                      <a:r>
                        <a:rPr lang="en" sz="1800" u="none" strike="noStrike" cap="none"/>
                        <a:t>VR Agency Responsibility (78.7%)**</a:t>
                      </a:r>
                      <a:endParaRPr sz="1800" u="none" strike="noStrike" cap="none">
                        <a:latin typeface="Open Sans"/>
                        <a:ea typeface="Open Sans"/>
                        <a:cs typeface="Open Sans"/>
                        <a:sym typeface="Open Sans"/>
                      </a:endParaRPr>
                    </a:p>
                  </a:txBody>
                  <a:tcPr marL="68575" marR="68575" marT="0" marB="0" anchor="ctr">
                    <a:solidFill>
                      <a:srgbClr val="4C7A75"/>
                    </a:solidFill>
                  </a:tcPr>
                </a:tc>
                <a:extLst>
                  <a:ext uri="{0D108BD9-81ED-4DB2-BD59-A6C34878D82A}">
                    <a16:rowId xmlns:a16="http://schemas.microsoft.com/office/drawing/2014/main" val="10000"/>
                  </a:ext>
                </a:extLst>
              </a:tr>
              <a:tr h="697975">
                <a:tc>
                  <a:txBody>
                    <a:bodyPr/>
                    <a:lstStyle/>
                    <a:p>
                      <a:pPr marL="0" marR="0" lvl="0" indent="0" algn="l" rtl="0">
                        <a:lnSpc>
                          <a:spcPct val="115000"/>
                        </a:lnSpc>
                        <a:spcBef>
                          <a:spcPts val="0"/>
                        </a:spcBef>
                        <a:spcAft>
                          <a:spcPts val="0"/>
                        </a:spcAft>
                        <a:buNone/>
                      </a:pPr>
                      <a:r>
                        <a:rPr lang="en" sz="1800" u="none" strike="noStrike" cap="none">
                          <a:solidFill>
                            <a:schemeClr val="dk1"/>
                          </a:solidFill>
                        </a:rPr>
                        <a:t>Staff 1*</a:t>
                      </a:r>
                      <a:endParaRPr sz="1800" u="none" strike="noStrike" cap="none">
                        <a:solidFill>
                          <a:schemeClr val="dk1"/>
                        </a:solidFill>
                        <a:latin typeface="Open Sans"/>
                        <a:ea typeface="Open Sans"/>
                        <a:cs typeface="Open Sans"/>
                        <a:sym typeface="Open Sans"/>
                      </a:endParaRPr>
                    </a:p>
                  </a:txBody>
                  <a:tcPr marL="68575" marR="68575" marT="0" marB="0" anchor="ctr">
                    <a:solidFill>
                      <a:srgbClr val="D4E0DE"/>
                    </a:solidFill>
                  </a:tcPr>
                </a:tc>
                <a:tc>
                  <a:txBody>
                    <a:bodyPr/>
                    <a:lstStyle/>
                    <a:p>
                      <a:pPr marL="0" marR="0" lvl="0" indent="0" algn="r" rtl="0">
                        <a:lnSpc>
                          <a:spcPct val="115000"/>
                        </a:lnSpc>
                        <a:spcBef>
                          <a:spcPts val="0"/>
                        </a:spcBef>
                        <a:spcAft>
                          <a:spcPts val="0"/>
                        </a:spcAft>
                        <a:buNone/>
                      </a:pPr>
                      <a:r>
                        <a:rPr lang="en" sz="1800" u="none" strike="noStrike" cap="none"/>
                        <a:t>$100,000 </a:t>
                      </a:r>
                      <a:endParaRPr sz="1800" u="none" strike="noStrike" cap="none">
                        <a:latin typeface="Open Sans"/>
                        <a:ea typeface="Open Sans"/>
                        <a:cs typeface="Open Sans"/>
                        <a:sym typeface="Open Sans"/>
                      </a:endParaRPr>
                    </a:p>
                  </a:txBody>
                  <a:tcPr marL="68575" marR="68575" marT="0" marB="0" anchor="ctr">
                    <a:solidFill>
                      <a:srgbClr val="D4E0DE"/>
                    </a:solidFill>
                  </a:tcPr>
                </a:tc>
                <a:tc>
                  <a:txBody>
                    <a:bodyPr/>
                    <a:lstStyle/>
                    <a:p>
                      <a:pPr marL="0" marR="0" lvl="0" indent="0" algn="r" rtl="0">
                        <a:lnSpc>
                          <a:spcPct val="115000"/>
                        </a:lnSpc>
                        <a:spcBef>
                          <a:spcPts val="0"/>
                        </a:spcBef>
                        <a:spcAft>
                          <a:spcPts val="0"/>
                        </a:spcAft>
                        <a:buNone/>
                      </a:pPr>
                      <a:r>
                        <a:rPr lang="en" sz="1800" u="none" strike="noStrike" cap="none"/>
                        <a:t>$50,000 </a:t>
                      </a:r>
                      <a:endParaRPr sz="1800" u="none" strike="noStrike" cap="none">
                        <a:latin typeface="Open Sans"/>
                        <a:ea typeface="Open Sans"/>
                        <a:cs typeface="Open Sans"/>
                        <a:sym typeface="Open Sans"/>
                      </a:endParaRPr>
                    </a:p>
                  </a:txBody>
                  <a:tcPr marL="68575" marR="68575" marT="0" marB="0" anchor="ctr">
                    <a:solidFill>
                      <a:srgbClr val="D4E0DE"/>
                    </a:solidFill>
                  </a:tcPr>
                </a:tc>
                <a:tc>
                  <a:txBody>
                    <a:bodyPr/>
                    <a:lstStyle/>
                    <a:p>
                      <a:pPr marL="0" marR="0" lvl="0" indent="0" algn="r" rtl="0">
                        <a:lnSpc>
                          <a:spcPct val="115000"/>
                        </a:lnSpc>
                        <a:spcBef>
                          <a:spcPts val="0"/>
                        </a:spcBef>
                        <a:spcAft>
                          <a:spcPts val="0"/>
                        </a:spcAft>
                        <a:buNone/>
                      </a:pPr>
                      <a:r>
                        <a:rPr lang="en" sz="1800" u="none" strike="noStrike" cap="none"/>
                        <a:t>$150,000 </a:t>
                      </a:r>
                      <a:endParaRPr sz="1800" u="none" strike="noStrike" cap="none">
                        <a:latin typeface="Open Sans"/>
                        <a:ea typeface="Open Sans"/>
                        <a:cs typeface="Open Sans"/>
                        <a:sym typeface="Open Sans"/>
                      </a:endParaRPr>
                    </a:p>
                  </a:txBody>
                  <a:tcPr marL="68575" marR="68575" marT="0" marB="0" anchor="ctr">
                    <a:solidFill>
                      <a:srgbClr val="D4E0DE"/>
                    </a:solidFill>
                  </a:tcPr>
                </a:tc>
                <a:tc>
                  <a:txBody>
                    <a:bodyPr/>
                    <a:lstStyle/>
                    <a:p>
                      <a:pPr marL="0" marR="0" lvl="0" indent="0" algn="r" rtl="0">
                        <a:lnSpc>
                          <a:spcPct val="115000"/>
                        </a:lnSpc>
                        <a:spcBef>
                          <a:spcPts val="0"/>
                        </a:spcBef>
                        <a:spcAft>
                          <a:spcPts val="0"/>
                        </a:spcAft>
                        <a:buNone/>
                      </a:pPr>
                      <a:r>
                        <a:rPr lang="en" sz="1800" u="none" strike="noStrike" cap="none"/>
                        <a:t>50%</a:t>
                      </a:r>
                      <a:endParaRPr sz="1800" u="none" strike="noStrike" cap="none">
                        <a:latin typeface="Open Sans"/>
                        <a:ea typeface="Open Sans"/>
                        <a:cs typeface="Open Sans"/>
                        <a:sym typeface="Open Sans"/>
                      </a:endParaRPr>
                    </a:p>
                  </a:txBody>
                  <a:tcPr marL="68575" marR="68575" marT="0" marB="0" anchor="ctr">
                    <a:solidFill>
                      <a:srgbClr val="D4E0DE"/>
                    </a:solidFill>
                  </a:tcPr>
                </a:tc>
                <a:tc>
                  <a:txBody>
                    <a:bodyPr/>
                    <a:lstStyle/>
                    <a:p>
                      <a:pPr marL="0" marR="0" lvl="0" indent="0" algn="r" rtl="0">
                        <a:lnSpc>
                          <a:spcPct val="115000"/>
                        </a:lnSpc>
                        <a:spcBef>
                          <a:spcPts val="0"/>
                        </a:spcBef>
                        <a:spcAft>
                          <a:spcPts val="0"/>
                        </a:spcAft>
                        <a:buNone/>
                      </a:pPr>
                      <a:r>
                        <a:rPr lang="en" sz="1800" u="none" strike="noStrike" cap="none"/>
                        <a:t>$75,000 </a:t>
                      </a:r>
                      <a:endParaRPr sz="1800" u="none" strike="noStrike" cap="none">
                        <a:latin typeface="Open Sans"/>
                        <a:ea typeface="Open Sans"/>
                        <a:cs typeface="Open Sans"/>
                        <a:sym typeface="Open Sans"/>
                      </a:endParaRPr>
                    </a:p>
                  </a:txBody>
                  <a:tcPr marL="68575" marR="68575" marT="0" marB="0" anchor="ctr">
                    <a:solidFill>
                      <a:srgbClr val="D4E0DE"/>
                    </a:solidFill>
                  </a:tcPr>
                </a:tc>
                <a:tc>
                  <a:txBody>
                    <a:bodyPr/>
                    <a:lstStyle/>
                    <a:p>
                      <a:pPr marL="0" marR="0" lvl="0" indent="0" algn="r" rtl="0">
                        <a:lnSpc>
                          <a:spcPct val="115000"/>
                        </a:lnSpc>
                        <a:spcBef>
                          <a:spcPts val="0"/>
                        </a:spcBef>
                        <a:spcAft>
                          <a:spcPts val="0"/>
                        </a:spcAft>
                        <a:buNone/>
                      </a:pPr>
                      <a:r>
                        <a:rPr lang="en" sz="1800" u="none" strike="noStrike" cap="none"/>
                        <a:t>$15,975 </a:t>
                      </a:r>
                      <a:endParaRPr sz="1800" u="none" strike="noStrike" cap="none">
                        <a:latin typeface="Open Sans"/>
                        <a:ea typeface="Open Sans"/>
                        <a:cs typeface="Open Sans"/>
                        <a:sym typeface="Open Sans"/>
                      </a:endParaRPr>
                    </a:p>
                  </a:txBody>
                  <a:tcPr marL="68575" marR="68575" marT="0" marB="0" anchor="ctr">
                    <a:solidFill>
                      <a:srgbClr val="D4E0DE"/>
                    </a:solidFill>
                  </a:tcPr>
                </a:tc>
                <a:tc>
                  <a:txBody>
                    <a:bodyPr/>
                    <a:lstStyle/>
                    <a:p>
                      <a:pPr marL="0" marR="0" lvl="0" indent="0" algn="r" rtl="0">
                        <a:lnSpc>
                          <a:spcPct val="115000"/>
                        </a:lnSpc>
                        <a:spcBef>
                          <a:spcPts val="0"/>
                        </a:spcBef>
                        <a:spcAft>
                          <a:spcPts val="0"/>
                        </a:spcAft>
                        <a:buNone/>
                      </a:pPr>
                      <a:r>
                        <a:rPr lang="en" sz="1800" u="none" strike="noStrike" cap="none"/>
                        <a:t>$59,025 </a:t>
                      </a:r>
                      <a:endParaRPr sz="1800" u="none" strike="noStrike" cap="none">
                        <a:latin typeface="Open Sans"/>
                        <a:ea typeface="Open Sans"/>
                        <a:cs typeface="Open Sans"/>
                        <a:sym typeface="Open Sans"/>
                      </a:endParaRPr>
                    </a:p>
                  </a:txBody>
                  <a:tcPr marL="68575" marR="68575" marT="0" marB="0" anchor="ctr">
                    <a:solidFill>
                      <a:srgbClr val="D4E0DE"/>
                    </a:solidFill>
                  </a:tcPr>
                </a:tc>
                <a:extLst>
                  <a:ext uri="{0D108BD9-81ED-4DB2-BD59-A6C34878D82A}">
                    <a16:rowId xmlns:a16="http://schemas.microsoft.com/office/drawing/2014/main" val="10001"/>
                  </a:ext>
                </a:extLst>
              </a:tr>
              <a:tr h="697975">
                <a:tc>
                  <a:txBody>
                    <a:bodyPr/>
                    <a:lstStyle/>
                    <a:p>
                      <a:pPr marL="0" marR="0" lvl="0" indent="0" algn="l" rtl="0">
                        <a:lnSpc>
                          <a:spcPct val="115000"/>
                        </a:lnSpc>
                        <a:spcBef>
                          <a:spcPts val="0"/>
                        </a:spcBef>
                        <a:spcAft>
                          <a:spcPts val="0"/>
                        </a:spcAft>
                        <a:buNone/>
                      </a:pPr>
                      <a:r>
                        <a:rPr lang="en" sz="1800" u="none" strike="noStrike" cap="none">
                          <a:solidFill>
                            <a:schemeClr val="dk1"/>
                          </a:solidFill>
                        </a:rPr>
                        <a:t>Staff 2*</a:t>
                      </a:r>
                      <a:endParaRPr sz="1800" u="none" strike="noStrike" cap="none">
                        <a:solidFill>
                          <a:schemeClr val="dk1"/>
                        </a:solidFill>
                        <a:latin typeface="Open Sans"/>
                        <a:ea typeface="Open Sans"/>
                        <a:cs typeface="Open Sans"/>
                        <a:sym typeface="Open Sans"/>
                      </a:endParaRPr>
                    </a:p>
                  </a:txBody>
                  <a:tcPr marL="68575" marR="68575" marT="0" marB="0" anchor="ctr">
                    <a:solidFill>
                      <a:srgbClr val="EBF0EF"/>
                    </a:solidFill>
                  </a:tcPr>
                </a:tc>
                <a:tc>
                  <a:txBody>
                    <a:bodyPr/>
                    <a:lstStyle/>
                    <a:p>
                      <a:pPr marL="0" marR="0" lvl="0" indent="0" algn="r" rtl="0">
                        <a:lnSpc>
                          <a:spcPct val="115000"/>
                        </a:lnSpc>
                        <a:spcBef>
                          <a:spcPts val="0"/>
                        </a:spcBef>
                        <a:spcAft>
                          <a:spcPts val="0"/>
                        </a:spcAft>
                        <a:buNone/>
                      </a:pPr>
                      <a:r>
                        <a:rPr lang="en" sz="1800" u="none" strike="noStrike" cap="none"/>
                        <a:t>$80,000 </a:t>
                      </a:r>
                      <a:endParaRPr sz="1800" u="none" strike="noStrike" cap="none">
                        <a:latin typeface="Open Sans"/>
                        <a:ea typeface="Open Sans"/>
                        <a:cs typeface="Open Sans"/>
                        <a:sym typeface="Open Sans"/>
                      </a:endParaRPr>
                    </a:p>
                  </a:txBody>
                  <a:tcPr marL="68575" marR="68575" marT="0" marB="0" anchor="ctr">
                    <a:solidFill>
                      <a:srgbClr val="EBF0EF"/>
                    </a:solidFill>
                  </a:tcPr>
                </a:tc>
                <a:tc>
                  <a:txBody>
                    <a:bodyPr/>
                    <a:lstStyle/>
                    <a:p>
                      <a:pPr marL="0" marR="0" lvl="0" indent="0" algn="r" rtl="0">
                        <a:lnSpc>
                          <a:spcPct val="115000"/>
                        </a:lnSpc>
                        <a:spcBef>
                          <a:spcPts val="0"/>
                        </a:spcBef>
                        <a:spcAft>
                          <a:spcPts val="0"/>
                        </a:spcAft>
                        <a:buNone/>
                      </a:pPr>
                      <a:r>
                        <a:rPr lang="en" sz="1800" u="none" strike="noStrike" cap="none"/>
                        <a:t>$40,000 </a:t>
                      </a:r>
                      <a:endParaRPr sz="1800" u="none" strike="noStrike" cap="none">
                        <a:latin typeface="Open Sans"/>
                        <a:ea typeface="Open Sans"/>
                        <a:cs typeface="Open Sans"/>
                        <a:sym typeface="Open Sans"/>
                      </a:endParaRPr>
                    </a:p>
                  </a:txBody>
                  <a:tcPr marL="68575" marR="68575" marT="0" marB="0" anchor="ctr">
                    <a:solidFill>
                      <a:srgbClr val="EBF0EF"/>
                    </a:solidFill>
                  </a:tcPr>
                </a:tc>
                <a:tc>
                  <a:txBody>
                    <a:bodyPr/>
                    <a:lstStyle/>
                    <a:p>
                      <a:pPr marL="0" marR="0" lvl="0" indent="0" algn="r" rtl="0">
                        <a:lnSpc>
                          <a:spcPct val="115000"/>
                        </a:lnSpc>
                        <a:spcBef>
                          <a:spcPts val="0"/>
                        </a:spcBef>
                        <a:spcAft>
                          <a:spcPts val="0"/>
                        </a:spcAft>
                        <a:buNone/>
                      </a:pPr>
                      <a:r>
                        <a:rPr lang="en" sz="1800" u="none" strike="noStrike" cap="none"/>
                        <a:t>$120,000 </a:t>
                      </a:r>
                      <a:endParaRPr sz="1800" u="none" strike="noStrike" cap="none">
                        <a:latin typeface="Open Sans"/>
                        <a:ea typeface="Open Sans"/>
                        <a:cs typeface="Open Sans"/>
                        <a:sym typeface="Open Sans"/>
                      </a:endParaRPr>
                    </a:p>
                  </a:txBody>
                  <a:tcPr marL="68575" marR="68575" marT="0" marB="0" anchor="ctr">
                    <a:solidFill>
                      <a:srgbClr val="EBF0EF"/>
                    </a:solidFill>
                  </a:tcPr>
                </a:tc>
                <a:tc>
                  <a:txBody>
                    <a:bodyPr/>
                    <a:lstStyle/>
                    <a:p>
                      <a:pPr marL="0" marR="0" lvl="0" indent="0" algn="r" rtl="0">
                        <a:lnSpc>
                          <a:spcPct val="115000"/>
                        </a:lnSpc>
                        <a:spcBef>
                          <a:spcPts val="0"/>
                        </a:spcBef>
                        <a:spcAft>
                          <a:spcPts val="0"/>
                        </a:spcAft>
                        <a:buNone/>
                      </a:pPr>
                      <a:r>
                        <a:rPr lang="en" sz="1800" u="none" strike="noStrike" cap="none"/>
                        <a:t>50%</a:t>
                      </a:r>
                      <a:endParaRPr sz="1800" u="none" strike="noStrike" cap="none">
                        <a:latin typeface="Open Sans"/>
                        <a:ea typeface="Open Sans"/>
                        <a:cs typeface="Open Sans"/>
                        <a:sym typeface="Open Sans"/>
                      </a:endParaRPr>
                    </a:p>
                  </a:txBody>
                  <a:tcPr marL="68575" marR="68575" marT="0" marB="0" anchor="ctr">
                    <a:solidFill>
                      <a:srgbClr val="EBF0EF"/>
                    </a:solidFill>
                  </a:tcPr>
                </a:tc>
                <a:tc>
                  <a:txBody>
                    <a:bodyPr/>
                    <a:lstStyle/>
                    <a:p>
                      <a:pPr marL="0" marR="0" lvl="0" indent="0" algn="r" rtl="0">
                        <a:lnSpc>
                          <a:spcPct val="115000"/>
                        </a:lnSpc>
                        <a:spcBef>
                          <a:spcPts val="0"/>
                        </a:spcBef>
                        <a:spcAft>
                          <a:spcPts val="0"/>
                        </a:spcAft>
                        <a:buNone/>
                      </a:pPr>
                      <a:r>
                        <a:rPr lang="en" sz="1800" u="none" strike="noStrike" cap="none"/>
                        <a:t>$60,000 </a:t>
                      </a:r>
                      <a:endParaRPr sz="1800" u="none" strike="noStrike" cap="none">
                        <a:latin typeface="Open Sans"/>
                        <a:ea typeface="Open Sans"/>
                        <a:cs typeface="Open Sans"/>
                        <a:sym typeface="Open Sans"/>
                      </a:endParaRPr>
                    </a:p>
                  </a:txBody>
                  <a:tcPr marL="68575" marR="68575" marT="0" marB="0" anchor="ctr">
                    <a:solidFill>
                      <a:srgbClr val="EBF0EF"/>
                    </a:solidFill>
                  </a:tcPr>
                </a:tc>
                <a:tc>
                  <a:txBody>
                    <a:bodyPr/>
                    <a:lstStyle/>
                    <a:p>
                      <a:pPr marL="0" marR="0" lvl="0" indent="0" algn="r" rtl="0">
                        <a:lnSpc>
                          <a:spcPct val="115000"/>
                        </a:lnSpc>
                        <a:spcBef>
                          <a:spcPts val="0"/>
                        </a:spcBef>
                        <a:spcAft>
                          <a:spcPts val="0"/>
                        </a:spcAft>
                        <a:buNone/>
                      </a:pPr>
                      <a:r>
                        <a:rPr lang="en" sz="1800" u="none" strike="noStrike" cap="none"/>
                        <a:t>$12,780 </a:t>
                      </a:r>
                      <a:endParaRPr sz="1800" u="none" strike="noStrike" cap="none">
                        <a:latin typeface="Open Sans"/>
                        <a:ea typeface="Open Sans"/>
                        <a:cs typeface="Open Sans"/>
                        <a:sym typeface="Open Sans"/>
                      </a:endParaRPr>
                    </a:p>
                  </a:txBody>
                  <a:tcPr marL="68575" marR="68575" marT="0" marB="0" anchor="ctr">
                    <a:solidFill>
                      <a:srgbClr val="EBF0EF"/>
                    </a:solidFill>
                  </a:tcPr>
                </a:tc>
                <a:tc>
                  <a:txBody>
                    <a:bodyPr/>
                    <a:lstStyle/>
                    <a:p>
                      <a:pPr marL="0" marR="0" lvl="0" indent="0" algn="r" rtl="0">
                        <a:lnSpc>
                          <a:spcPct val="115000"/>
                        </a:lnSpc>
                        <a:spcBef>
                          <a:spcPts val="0"/>
                        </a:spcBef>
                        <a:spcAft>
                          <a:spcPts val="0"/>
                        </a:spcAft>
                        <a:buNone/>
                      </a:pPr>
                      <a:r>
                        <a:rPr lang="en" sz="1800" u="none" strike="noStrike" cap="none"/>
                        <a:t>$47,220 </a:t>
                      </a:r>
                      <a:endParaRPr sz="1800" u="none" strike="noStrike" cap="none">
                        <a:latin typeface="Open Sans"/>
                        <a:ea typeface="Open Sans"/>
                        <a:cs typeface="Open Sans"/>
                        <a:sym typeface="Open Sans"/>
                      </a:endParaRPr>
                    </a:p>
                  </a:txBody>
                  <a:tcPr marL="68575" marR="68575" marT="0" marB="0" anchor="ctr">
                    <a:solidFill>
                      <a:srgbClr val="EBF0EF"/>
                    </a:solidFill>
                  </a:tcPr>
                </a:tc>
                <a:extLst>
                  <a:ext uri="{0D108BD9-81ED-4DB2-BD59-A6C34878D82A}">
                    <a16:rowId xmlns:a16="http://schemas.microsoft.com/office/drawing/2014/main" val="10002"/>
                  </a:ext>
                </a:extLst>
              </a:tr>
              <a:tr h="697975">
                <a:tc>
                  <a:txBody>
                    <a:bodyPr/>
                    <a:lstStyle/>
                    <a:p>
                      <a:pPr marL="0" marR="0" lvl="0" indent="0" algn="l" rtl="0">
                        <a:lnSpc>
                          <a:spcPct val="115000"/>
                        </a:lnSpc>
                        <a:spcBef>
                          <a:spcPts val="0"/>
                        </a:spcBef>
                        <a:spcAft>
                          <a:spcPts val="0"/>
                        </a:spcAft>
                        <a:buNone/>
                      </a:pPr>
                      <a:r>
                        <a:rPr lang="en" sz="1800" u="none" strike="noStrike" cap="none"/>
                        <a:t>Total</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r" rtl="0">
                        <a:lnSpc>
                          <a:spcPct val="115000"/>
                        </a:lnSpc>
                        <a:spcBef>
                          <a:spcPts val="0"/>
                        </a:spcBef>
                        <a:spcAft>
                          <a:spcPts val="0"/>
                        </a:spcAft>
                        <a:buNone/>
                      </a:pPr>
                      <a:r>
                        <a:rPr lang="en" sz="1800" u="none" strike="noStrike" cap="none"/>
                        <a:t>$180,000 </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r" rtl="0">
                        <a:lnSpc>
                          <a:spcPct val="115000"/>
                        </a:lnSpc>
                        <a:spcBef>
                          <a:spcPts val="0"/>
                        </a:spcBef>
                        <a:spcAft>
                          <a:spcPts val="0"/>
                        </a:spcAft>
                        <a:buNone/>
                      </a:pPr>
                      <a:r>
                        <a:rPr lang="en" sz="1800" u="none" strike="noStrike" cap="none"/>
                        <a:t>$90,000 </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r" rtl="0">
                        <a:lnSpc>
                          <a:spcPct val="115000"/>
                        </a:lnSpc>
                        <a:spcBef>
                          <a:spcPts val="0"/>
                        </a:spcBef>
                        <a:spcAft>
                          <a:spcPts val="0"/>
                        </a:spcAft>
                        <a:buNone/>
                      </a:pPr>
                      <a:r>
                        <a:rPr lang="en" sz="1800" u="none" strike="noStrike" cap="none"/>
                        <a:t>$270,000 </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ctr" rtl="0">
                        <a:lnSpc>
                          <a:spcPct val="115000"/>
                        </a:lnSpc>
                        <a:spcBef>
                          <a:spcPts val="0"/>
                        </a:spcBef>
                        <a:spcAft>
                          <a:spcPts val="0"/>
                        </a:spcAft>
                        <a:buNone/>
                      </a:pPr>
                      <a:r>
                        <a:rPr lang="en" sz="1800" u="none" strike="noStrike" cap="none"/>
                        <a:t> </a:t>
                      </a:r>
                      <a:r>
                        <a:rPr lang="en" sz="1800" u="none" strike="noStrike" cap="none">
                          <a:solidFill>
                            <a:schemeClr val="lt1"/>
                          </a:solidFill>
                        </a:rPr>
                        <a:t>100%</a:t>
                      </a:r>
                      <a:endParaRPr sz="1800" u="none" strike="noStrike" cap="none">
                        <a:solidFill>
                          <a:schemeClr val="lt1"/>
                        </a:solidFill>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r" rtl="0">
                        <a:lnSpc>
                          <a:spcPct val="115000"/>
                        </a:lnSpc>
                        <a:spcBef>
                          <a:spcPts val="0"/>
                        </a:spcBef>
                        <a:spcAft>
                          <a:spcPts val="0"/>
                        </a:spcAft>
                        <a:buNone/>
                      </a:pPr>
                      <a:r>
                        <a:rPr lang="en" sz="1800" u="none" strike="noStrike" cap="none"/>
                        <a:t>$135,000 </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r" rtl="0">
                        <a:lnSpc>
                          <a:spcPct val="115000"/>
                        </a:lnSpc>
                        <a:spcBef>
                          <a:spcPts val="0"/>
                        </a:spcBef>
                        <a:spcAft>
                          <a:spcPts val="0"/>
                        </a:spcAft>
                        <a:buNone/>
                      </a:pPr>
                      <a:r>
                        <a:rPr lang="en" sz="1800" u="none" strike="noStrike" cap="none"/>
                        <a:t>$28,755 </a:t>
                      </a:r>
                      <a:endParaRPr sz="1800" u="none" strike="noStrike" cap="none">
                        <a:latin typeface="Open Sans"/>
                        <a:ea typeface="Open Sans"/>
                        <a:cs typeface="Open Sans"/>
                        <a:sym typeface="Open Sans"/>
                      </a:endParaRPr>
                    </a:p>
                  </a:txBody>
                  <a:tcPr marL="68575" marR="68575" marT="0" marB="0" anchor="ctr">
                    <a:solidFill>
                      <a:srgbClr val="4C7A75"/>
                    </a:solidFill>
                  </a:tcPr>
                </a:tc>
                <a:tc>
                  <a:txBody>
                    <a:bodyPr/>
                    <a:lstStyle/>
                    <a:p>
                      <a:pPr marL="0" marR="0" lvl="0" indent="0" algn="r" rtl="0">
                        <a:lnSpc>
                          <a:spcPct val="115000"/>
                        </a:lnSpc>
                        <a:spcBef>
                          <a:spcPts val="0"/>
                        </a:spcBef>
                        <a:spcAft>
                          <a:spcPts val="0"/>
                        </a:spcAft>
                        <a:buNone/>
                      </a:pPr>
                      <a:r>
                        <a:rPr lang="en" sz="1800" u="none" strike="noStrike" cap="none"/>
                        <a:t>$106,245 </a:t>
                      </a:r>
                      <a:endParaRPr sz="1800" u="none" strike="noStrike" cap="none">
                        <a:latin typeface="Open Sans"/>
                        <a:ea typeface="Open Sans"/>
                        <a:cs typeface="Open Sans"/>
                        <a:sym typeface="Open Sans"/>
                      </a:endParaRPr>
                    </a:p>
                  </a:txBody>
                  <a:tcPr marL="68575" marR="68575" marT="0" marB="0" anchor="ctr">
                    <a:solidFill>
                      <a:srgbClr val="4C7A75"/>
                    </a:solidFill>
                  </a:tcPr>
                </a:tc>
                <a:extLst>
                  <a:ext uri="{0D108BD9-81ED-4DB2-BD59-A6C34878D82A}">
                    <a16:rowId xmlns:a16="http://schemas.microsoft.com/office/drawing/2014/main" val="10003"/>
                  </a:ext>
                </a:extLst>
              </a:tr>
            </a:tbl>
          </a:graphicData>
        </a:graphic>
      </p:graphicFrame>
      <p:sp>
        <p:nvSpPr>
          <p:cNvPr id="382" name="Google Shape;382;p68"/>
          <p:cNvSpPr txBox="1"/>
          <p:nvPr/>
        </p:nvSpPr>
        <p:spPr>
          <a:xfrm>
            <a:off x="563558" y="5229817"/>
            <a:ext cx="9245459" cy="757900"/>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None/>
            </a:pPr>
            <a:r>
              <a:rPr lang="en" sz="1800" b="0" i="0" u="none" strike="noStrike" cap="none">
                <a:solidFill>
                  <a:srgbClr val="000000"/>
                </a:solidFill>
                <a:latin typeface="Open Sans"/>
                <a:ea typeface="Open Sans"/>
                <a:cs typeface="Open Sans"/>
                <a:sym typeface="Open Sans"/>
              </a:rPr>
              <a:t>*Works 40 hours per week: 12 months/year</a:t>
            </a:r>
            <a:endParaRPr/>
          </a:p>
          <a:p>
            <a:pPr marL="0" marR="0" lvl="0" indent="0" algn="l" rtl="0">
              <a:lnSpc>
                <a:spcPct val="125000"/>
              </a:lnSpc>
              <a:spcBef>
                <a:spcPts val="0"/>
              </a:spcBef>
              <a:spcAft>
                <a:spcPts val="0"/>
              </a:spcAft>
              <a:buNone/>
            </a:pPr>
            <a:r>
              <a:rPr lang="en" sz="1800" b="0" i="0" u="none" strike="noStrike" cap="none">
                <a:solidFill>
                  <a:srgbClr val="000000"/>
                </a:solidFill>
                <a:latin typeface="Open Sans"/>
                <a:ea typeface="Open Sans"/>
                <a:cs typeface="Open Sans"/>
                <a:sym typeface="Open Sans"/>
              </a:rPr>
              <a:t>**Potential amount to be reimbursed to CA based upon invoices submitted.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9"/>
          <p:cNvSpPr txBox="1">
            <a:spLocks noGrp="1"/>
          </p:cNvSpPr>
          <p:nvPr>
            <p:ph type="title"/>
          </p:nvPr>
        </p:nvSpPr>
        <p:spPr>
          <a:xfrm>
            <a:off x="731519" y="365759"/>
            <a:ext cx="10794173" cy="1113095"/>
          </a:xfrm>
          <a:prstGeom prst="rect">
            <a:avLst/>
          </a:prstGeom>
          <a:noFill/>
          <a:ln>
            <a:noFill/>
          </a:ln>
        </p:spPr>
        <p:txBody>
          <a:bodyPr spcFirstLastPara="1" wrap="square" lIns="91425" tIns="45700" rIns="91425" bIns="45700" anchor="t" anchorCtr="0">
            <a:normAutofit/>
          </a:bodyPr>
          <a:lstStyle/>
          <a:p>
            <a:pPr marL="0" lvl="0" indent="0" algn="l" rtl="0">
              <a:lnSpc>
                <a:spcPct val="92000"/>
              </a:lnSpc>
              <a:spcBef>
                <a:spcPts val="0"/>
              </a:spcBef>
              <a:spcAft>
                <a:spcPts val="0"/>
              </a:spcAft>
              <a:buSzPts val="4400"/>
              <a:buNone/>
            </a:pPr>
            <a:r>
              <a:rPr lang="en" sz="3600"/>
              <a:t>Cautions</a:t>
            </a:r>
            <a:r>
              <a:rPr lang="en" sz="1800" b="0" i="0" u="none" strike="noStrike" cap="none">
                <a:solidFill>
                  <a:srgbClr val="0D1D34"/>
                </a:solidFill>
                <a:latin typeface="Open Sans"/>
                <a:ea typeface="Open Sans"/>
                <a:cs typeface="Open Sans"/>
                <a:sym typeface="Open Sans"/>
              </a:rPr>
              <a:t> </a:t>
            </a:r>
            <a:endParaRPr sz="3600"/>
          </a:p>
        </p:txBody>
      </p:sp>
      <p:sp>
        <p:nvSpPr>
          <p:cNvPr id="388" name="Google Shape;388;p69"/>
          <p:cNvSpPr txBox="1">
            <a:spLocks noGrp="1"/>
          </p:cNvSpPr>
          <p:nvPr>
            <p:ph type="body" idx="1"/>
          </p:nvPr>
        </p:nvSpPr>
        <p:spPr>
          <a:xfrm>
            <a:off x="5339146" y="653143"/>
            <a:ext cx="6046470" cy="5401926"/>
          </a:xfrm>
          <a:prstGeom prst="rect">
            <a:avLst/>
          </a:prstGeom>
          <a:noFill/>
          <a:ln>
            <a:noFill/>
          </a:ln>
        </p:spPr>
        <p:txBody>
          <a:bodyPr spcFirstLastPara="1" wrap="square" lIns="91425" tIns="45700" rIns="91425" bIns="45700" anchor="t" anchorCtr="0">
            <a:normAutofit fontScale="85000" lnSpcReduction="10000"/>
          </a:bodyPr>
          <a:lstStyle/>
          <a:p>
            <a:pPr marL="285750" lvl="0" indent="-285750" algn="l" rtl="0">
              <a:lnSpc>
                <a:spcPct val="130000"/>
              </a:lnSpc>
              <a:spcBef>
                <a:spcPts val="0"/>
              </a:spcBef>
              <a:spcAft>
                <a:spcPts val="0"/>
              </a:spcAft>
              <a:buSzPct val="176470"/>
              <a:buChar char="•"/>
            </a:pPr>
            <a:r>
              <a:rPr lang="en" sz="2000" dirty="0">
                <a:latin typeface="Open Sans"/>
                <a:ea typeface="Open Sans"/>
                <a:cs typeface="Open Sans"/>
                <a:sym typeface="Open Sans"/>
              </a:rPr>
              <a:t>TPCAs are NOT a mechanism for CAs to “purchase” a pool of Federal funds to serve VR consumers. The VR agency remains responsible for providing the required VR services to consumers regardless of whether there is a TPCA.</a:t>
            </a:r>
            <a:endParaRPr dirty="0"/>
          </a:p>
          <a:p>
            <a:pPr marL="285750" lvl="0" indent="-285750" algn="l" rtl="0">
              <a:lnSpc>
                <a:spcPct val="130000"/>
              </a:lnSpc>
              <a:spcBef>
                <a:spcPts val="0"/>
              </a:spcBef>
              <a:spcAft>
                <a:spcPts val="0"/>
              </a:spcAft>
              <a:buSzPct val="176470"/>
              <a:buChar char="•"/>
            </a:pPr>
            <a:r>
              <a:rPr lang="en" sz="2000" dirty="0">
                <a:latin typeface="Open Sans"/>
                <a:ea typeface="Open Sans"/>
                <a:cs typeface="Open Sans"/>
                <a:sym typeface="Open Sans"/>
              </a:rPr>
              <a:t>The ONLY costs included in a TPCA budget that may be counted a non-Federal share are the direct service costs incurred by the CA under the agreement. The VR agency’s case service costs, counselor costs, etc., are NOT part of a TPCA.</a:t>
            </a:r>
            <a:endParaRPr dirty="0"/>
          </a:p>
          <a:p>
            <a:pPr marL="285750" lvl="0" indent="-285750" algn="l" rtl="0">
              <a:lnSpc>
                <a:spcPct val="130000"/>
              </a:lnSpc>
              <a:spcBef>
                <a:spcPts val="0"/>
              </a:spcBef>
              <a:spcAft>
                <a:spcPts val="0"/>
              </a:spcAft>
              <a:buSzPct val="176470"/>
              <a:buChar char="•"/>
            </a:pPr>
            <a:r>
              <a:rPr lang="en" sz="2000" dirty="0">
                <a:latin typeface="Open Sans"/>
                <a:ea typeface="Open Sans"/>
                <a:cs typeface="Open Sans"/>
                <a:sym typeface="Open Sans"/>
              </a:rPr>
              <a:t>The VR agency must have resources set aside to monitor these programs – administrative supervision is the responsibility of the VR program.</a:t>
            </a:r>
            <a:endParaRPr dirty="0"/>
          </a:p>
          <a:p>
            <a:pPr marL="285750" lvl="0" indent="-285750" algn="l" rtl="0">
              <a:lnSpc>
                <a:spcPct val="130000"/>
              </a:lnSpc>
              <a:spcBef>
                <a:spcPts val="0"/>
              </a:spcBef>
              <a:spcAft>
                <a:spcPts val="0"/>
              </a:spcAft>
              <a:buSzPct val="176470"/>
              <a:buChar char="•"/>
            </a:pPr>
            <a:r>
              <a:rPr lang="en" sz="2000" dirty="0">
                <a:latin typeface="Open Sans"/>
                <a:ea typeface="Open Sans"/>
                <a:cs typeface="Open Sans"/>
                <a:sym typeface="Open Sans"/>
              </a:rPr>
              <a:t>There must be written policies and procedures, including internal controls, governing the administration and provision of services under the TPCA.</a:t>
            </a:r>
            <a:endParaRPr dirty="0"/>
          </a:p>
        </p:txBody>
      </p:sp>
      <p:pic>
        <p:nvPicPr>
          <p:cNvPr id="389" name="Google Shape;389;p6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1024162">
            <a:off x="1405346" y="1189014"/>
            <a:ext cx="3135367" cy="55060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70"/>
          <p:cNvSpPr txBox="1">
            <a:spLocks noGrp="1"/>
          </p:cNvSpPr>
          <p:nvPr>
            <p:ph type="title"/>
          </p:nvPr>
        </p:nvSpPr>
        <p:spPr>
          <a:xfrm>
            <a:off x="5244144" y="365759"/>
            <a:ext cx="6281548" cy="1113095"/>
          </a:xfrm>
          <a:prstGeom prst="rect">
            <a:avLst/>
          </a:prstGeom>
          <a:noFill/>
          <a:ln>
            <a:noFill/>
          </a:ln>
        </p:spPr>
        <p:txBody>
          <a:bodyPr spcFirstLastPara="1" wrap="square" lIns="91425" tIns="45700" rIns="91425" bIns="45700" anchor="t" anchorCtr="0">
            <a:normAutofit/>
          </a:bodyPr>
          <a:lstStyle/>
          <a:p>
            <a:pPr marL="0" lvl="0" indent="0" algn="l" rtl="0">
              <a:lnSpc>
                <a:spcPct val="92000"/>
              </a:lnSpc>
              <a:spcBef>
                <a:spcPts val="0"/>
              </a:spcBef>
              <a:spcAft>
                <a:spcPts val="0"/>
              </a:spcAft>
              <a:buSzPts val="4400"/>
              <a:buNone/>
            </a:pPr>
            <a:r>
              <a:rPr lang="en" sz="3600"/>
              <a:t>Cautions</a:t>
            </a:r>
            <a:r>
              <a:rPr lang="en" sz="1800" b="0" i="0" u="none" strike="noStrike" cap="none">
                <a:solidFill>
                  <a:srgbClr val="0D1D34"/>
                </a:solidFill>
                <a:latin typeface="Open Sans"/>
                <a:ea typeface="Open Sans"/>
                <a:cs typeface="Open Sans"/>
                <a:sym typeface="Open Sans"/>
              </a:rPr>
              <a:t> (2)</a:t>
            </a:r>
            <a:endParaRPr sz="3600"/>
          </a:p>
        </p:txBody>
      </p:sp>
      <p:sp>
        <p:nvSpPr>
          <p:cNvPr id="395" name="Google Shape;395;p70"/>
          <p:cNvSpPr txBox="1">
            <a:spLocks noGrp="1"/>
          </p:cNvSpPr>
          <p:nvPr>
            <p:ph type="body" idx="1"/>
          </p:nvPr>
        </p:nvSpPr>
        <p:spPr>
          <a:xfrm>
            <a:off x="5244144" y="1739520"/>
            <a:ext cx="6046470" cy="4210456"/>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110000"/>
              </a:lnSpc>
              <a:spcBef>
                <a:spcPts val="0"/>
              </a:spcBef>
              <a:spcAft>
                <a:spcPts val="0"/>
              </a:spcAft>
              <a:buSzPts val="3000"/>
              <a:buChar char="•"/>
            </a:pPr>
            <a:r>
              <a:rPr lang="en" dirty="0">
                <a:latin typeface="Open Sans"/>
                <a:ea typeface="Open Sans"/>
                <a:cs typeface="Open Sans"/>
                <a:sym typeface="Open Sans"/>
              </a:rPr>
              <a:t>Need to be sure the services are not the usual and customary services being provided by the CA – have to ensure that services have a VR focus.</a:t>
            </a:r>
            <a:endParaRPr dirty="0"/>
          </a:p>
          <a:p>
            <a:pPr marL="285750" lvl="0" indent="-285750" algn="l" rtl="0">
              <a:lnSpc>
                <a:spcPct val="110000"/>
              </a:lnSpc>
              <a:spcBef>
                <a:spcPts val="0"/>
              </a:spcBef>
              <a:spcAft>
                <a:spcPts val="0"/>
              </a:spcAft>
              <a:buSzPts val="3000"/>
              <a:buChar char="•"/>
            </a:pPr>
            <a:r>
              <a:rPr lang="en" dirty="0">
                <a:latin typeface="Open Sans"/>
                <a:ea typeface="Open Sans"/>
                <a:cs typeface="Open Sans"/>
                <a:sym typeface="Open Sans"/>
              </a:rPr>
              <a:t>The VR program may only pay for the allocable costs to the VR program based upon the relative benefit received by the VR program.</a:t>
            </a:r>
            <a:endParaRPr dirty="0"/>
          </a:p>
          <a:p>
            <a:pPr marL="285750" lvl="0" indent="-285750" algn="l" rtl="0">
              <a:lnSpc>
                <a:spcPct val="110000"/>
              </a:lnSpc>
              <a:spcBef>
                <a:spcPts val="0"/>
              </a:spcBef>
              <a:spcAft>
                <a:spcPts val="0"/>
              </a:spcAft>
              <a:buSzPts val="3000"/>
              <a:buChar char="•"/>
            </a:pPr>
            <a:r>
              <a:rPr lang="en" dirty="0">
                <a:latin typeface="Open Sans"/>
                <a:ea typeface="Open Sans"/>
                <a:cs typeface="Open Sans"/>
                <a:sym typeface="Open Sans"/>
              </a:rPr>
              <a:t>If services are not statewide, you will need to request a waiver of statewideness.</a:t>
            </a:r>
            <a:endParaRPr dirty="0"/>
          </a:p>
          <a:p>
            <a:pPr marL="457200" lvl="0" indent="-228600" algn="l" rtl="0">
              <a:lnSpc>
                <a:spcPct val="98000"/>
              </a:lnSpc>
              <a:spcBef>
                <a:spcPts val="1200"/>
              </a:spcBef>
              <a:spcAft>
                <a:spcPts val="600"/>
              </a:spcAft>
              <a:buSzPts val="3000"/>
              <a:buNone/>
            </a:pPr>
            <a:endParaRPr sz="1500" dirty="0"/>
          </a:p>
        </p:txBody>
      </p:sp>
      <p:pic>
        <p:nvPicPr>
          <p:cNvPr id="396" name="Google Shape;396;p7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66308" y="454012"/>
            <a:ext cx="3388151" cy="5949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1"/>
          <p:cNvSpPr txBox="1">
            <a:spLocks noGrp="1"/>
          </p:cNvSpPr>
          <p:nvPr>
            <p:ph type="body" idx="1"/>
          </p:nvPr>
        </p:nvSpPr>
        <p:spPr>
          <a:xfrm>
            <a:off x="731520" y="1263594"/>
            <a:ext cx="10757328" cy="4063473"/>
          </a:xfrm>
          <a:prstGeom prst="rect">
            <a:avLst/>
          </a:prstGeom>
          <a:noFill/>
          <a:ln>
            <a:noFill/>
          </a:ln>
        </p:spPr>
        <p:txBody>
          <a:bodyPr spcFirstLastPara="1" wrap="square" lIns="91425" tIns="45700" rIns="91425" bIns="45700" anchor="t" anchorCtr="0">
            <a:normAutofit/>
          </a:bodyPr>
          <a:lstStyle/>
          <a:p>
            <a:pPr marL="285750" lvl="0" indent="-285750" algn="l" rtl="0">
              <a:lnSpc>
                <a:spcPct val="120000"/>
              </a:lnSpc>
              <a:spcBef>
                <a:spcPts val="0"/>
              </a:spcBef>
              <a:spcAft>
                <a:spcPts val="0"/>
              </a:spcAft>
              <a:buSzPts val="3000"/>
              <a:buChar char="•"/>
            </a:pPr>
            <a:r>
              <a:rPr lang="en" sz="2000">
                <a:latin typeface="Open Sans"/>
                <a:ea typeface="Open Sans"/>
                <a:cs typeface="Open Sans"/>
                <a:sym typeface="Open Sans"/>
              </a:rPr>
              <a:t>Be sure and work with your RSA State Liaison</a:t>
            </a:r>
            <a:endParaRPr/>
          </a:p>
          <a:p>
            <a:pPr marL="285750" lvl="0" indent="-285750" algn="l" rtl="0">
              <a:lnSpc>
                <a:spcPct val="120000"/>
              </a:lnSpc>
              <a:spcBef>
                <a:spcPts val="1200"/>
              </a:spcBef>
              <a:spcAft>
                <a:spcPts val="0"/>
              </a:spcAft>
              <a:buSzPts val="3000"/>
              <a:buChar char="•"/>
            </a:pPr>
            <a:r>
              <a:rPr lang="en" sz="2000">
                <a:latin typeface="Open Sans"/>
                <a:ea typeface="Open Sans"/>
                <a:cs typeface="Open Sans"/>
                <a:sym typeface="Open Sans"/>
              </a:rPr>
              <a:t>Read the materials provided for this conference, including the 2018 fiscal conference materials from RSA</a:t>
            </a:r>
            <a:endParaRPr/>
          </a:p>
          <a:p>
            <a:pPr marL="742950" lvl="1" indent="-285750" algn="l" rtl="0">
              <a:lnSpc>
                <a:spcPct val="120000"/>
              </a:lnSpc>
              <a:spcBef>
                <a:spcPts val="1200"/>
              </a:spcBef>
              <a:spcAft>
                <a:spcPts val="0"/>
              </a:spcAft>
              <a:buSzPts val="1760"/>
              <a:buChar char="o"/>
            </a:pPr>
            <a:r>
              <a:rPr lang="en" sz="2000">
                <a:latin typeface="Open Sans"/>
                <a:ea typeface="Open Sans"/>
                <a:cs typeface="Open Sans"/>
                <a:sym typeface="Open Sans"/>
              </a:rPr>
              <a:t>2018 Fiscal </a:t>
            </a:r>
            <a:r>
              <a:rPr lang="en" sz="2000" b="1">
                <a:latin typeface="Open Sans"/>
                <a:ea typeface="Open Sans"/>
                <a:cs typeface="Open Sans"/>
                <a:sym typeface="Open Sans"/>
              </a:rPr>
              <a:t>Conference-Match Maintenance of Effort Re-allotment</a:t>
            </a:r>
            <a:endParaRPr/>
          </a:p>
          <a:p>
            <a:pPr marL="742950" lvl="1" indent="-285750" algn="l" rtl="0">
              <a:lnSpc>
                <a:spcPct val="120000"/>
              </a:lnSpc>
              <a:spcBef>
                <a:spcPts val="1200"/>
              </a:spcBef>
              <a:spcAft>
                <a:spcPts val="0"/>
              </a:spcAft>
              <a:buSzPts val="1760"/>
              <a:buChar char="o"/>
            </a:pPr>
            <a:r>
              <a:rPr lang="en" sz="2000">
                <a:latin typeface="Open Sans"/>
                <a:ea typeface="Open Sans"/>
                <a:cs typeface="Open Sans"/>
                <a:sym typeface="Open Sans"/>
              </a:rPr>
              <a:t>New TAC- </a:t>
            </a:r>
            <a:r>
              <a:rPr lang="en" sz="2000" b="1" u="sng">
                <a:solidFill>
                  <a:schemeClr val="hlink"/>
                </a:solidFill>
                <a:latin typeface="Open Sans"/>
                <a:ea typeface="Open Sans"/>
                <a:cs typeface="Open Sans"/>
                <a:sym typeface="Open Sans"/>
                <a:hlinkClick r:id="rId3"/>
              </a:rPr>
              <a:t>Technical Assistance Circular, RSA-TAC-23-01, Allowable Sources of Non-Federal Share for the State Vocational Rehabilitation Services Program</a:t>
            </a:r>
            <a:r>
              <a:rPr lang="en" sz="2000" u="sng">
                <a:solidFill>
                  <a:schemeClr val="hlink"/>
                </a:solidFill>
                <a:latin typeface="Open Sans"/>
                <a:ea typeface="Open Sans"/>
                <a:cs typeface="Open Sans"/>
                <a:sym typeface="Open Sans"/>
                <a:hlinkClick r:id="rId3"/>
              </a:rPr>
              <a:t>.</a:t>
            </a:r>
            <a:endParaRPr sz="2000">
              <a:latin typeface="Open Sans"/>
              <a:ea typeface="Open Sans"/>
              <a:cs typeface="Open Sans"/>
              <a:sym typeface="Open Sans"/>
            </a:endParaRPr>
          </a:p>
          <a:p>
            <a:pPr marL="285750" lvl="0" indent="-285750" algn="l" rtl="0">
              <a:lnSpc>
                <a:spcPct val="120000"/>
              </a:lnSpc>
              <a:spcBef>
                <a:spcPts val="1200"/>
              </a:spcBef>
              <a:spcAft>
                <a:spcPts val="0"/>
              </a:spcAft>
              <a:buSzPts val="3000"/>
              <a:buChar char="•"/>
            </a:pPr>
            <a:r>
              <a:rPr lang="en" sz="2000" b="0" i="0" u="none" strike="noStrike" cap="none">
                <a:solidFill>
                  <a:srgbClr val="0D1D34"/>
                </a:solidFill>
                <a:latin typeface="Open Sans"/>
                <a:ea typeface="Open Sans"/>
                <a:cs typeface="Open Sans"/>
                <a:sym typeface="Open Sans"/>
              </a:rPr>
              <a:t>Review monitoring reports and see where the challenges are</a:t>
            </a:r>
            <a:endParaRPr sz="2000">
              <a:latin typeface="Open Sans"/>
              <a:ea typeface="Open Sans"/>
              <a:cs typeface="Open Sans"/>
              <a:sym typeface="Open Sans"/>
            </a:endParaRPr>
          </a:p>
          <a:p>
            <a:pPr marL="742950" lvl="1" indent="-285750" algn="l" rtl="0">
              <a:lnSpc>
                <a:spcPct val="120000"/>
              </a:lnSpc>
              <a:spcBef>
                <a:spcPts val="1200"/>
              </a:spcBef>
              <a:spcAft>
                <a:spcPts val="0"/>
              </a:spcAft>
              <a:buSzPts val="1760"/>
              <a:buChar char="o"/>
            </a:pPr>
            <a:r>
              <a:rPr lang="en" sz="2000" u="sng">
                <a:solidFill>
                  <a:schemeClr val="hlink"/>
                </a:solidFill>
                <a:latin typeface="Open Sans"/>
                <a:ea typeface="Open Sans"/>
                <a:cs typeface="Open Sans"/>
                <a:sym typeface="Open Sans"/>
                <a:hlinkClick r:id="rId4"/>
              </a:rPr>
              <a:t>Topical Index of VR Monitoring Findings</a:t>
            </a:r>
            <a:endParaRPr sz="2000">
              <a:latin typeface="Open Sans"/>
              <a:ea typeface="Open Sans"/>
              <a:cs typeface="Open Sans"/>
              <a:sym typeface="Open Sans"/>
            </a:endParaRPr>
          </a:p>
          <a:p>
            <a:pPr marL="457200" lvl="0" indent="-228600" algn="l" rtl="0">
              <a:lnSpc>
                <a:spcPct val="120000"/>
              </a:lnSpc>
              <a:spcBef>
                <a:spcPts val="2400"/>
              </a:spcBef>
              <a:spcAft>
                <a:spcPts val="1200"/>
              </a:spcAft>
              <a:buSzPts val="3000"/>
              <a:buNone/>
            </a:pPr>
            <a:endParaRPr sz="1500"/>
          </a:p>
        </p:txBody>
      </p:sp>
      <p:sp>
        <p:nvSpPr>
          <p:cNvPr id="402" name="Google Shape;402;p71"/>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92000"/>
              </a:lnSpc>
              <a:spcBef>
                <a:spcPts val="0"/>
              </a:spcBef>
              <a:spcAft>
                <a:spcPts val="0"/>
              </a:spcAft>
              <a:buSzPts val="4000"/>
              <a:buNone/>
            </a:pPr>
            <a:r>
              <a:rPr lang="en" sz="3600"/>
              <a:t>TPCA Recommendations</a:t>
            </a:r>
            <a:endParaRPr/>
          </a:p>
        </p:txBody>
      </p:sp>
      <p:pic>
        <p:nvPicPr>
          <p:cNvPr id="403" name="Google Shape;403;p7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550234" y="3919386"/>
            <a:ext cx="2938614" cy="29386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A5653"/>
        </a:solidFill>
        <a:effectLst/>
      </p:bgPr>
    </p:bg>
    <p:spTree>
      <p:nvGrpSpPr>
        <p:cNvPr id="1" name="Shape 407"/>
        <p:cNvGrpSpPr/>
        <p:nvPr/>
      </p:nvGrpSpPr>
      <p:grpSpPr>
        <a:xfrm>
          <a:off x="0" y="0"/>
          <a:ext cx="0" cy="0"/>
          <a:chOff x="0" y="0"/>
          <a:chExt cx="0" cy="0"/>
        </a:xfrm>
      </p:grpSpPr>
      <p:sp>
        <p:nvSpPr>
          <p:cNvPr id="408" name="Google Shape;408;p72"/>
          <p:cNvSpPr txBox="1">
            <a:spLocks noGrp="1"/>
          </p:cNvSpPr>
          <p:nvPr>
            <p:ph type="title"/>
          </p:nvPr>
        </p:nvSpPr>
        <p:spPr>
          <a:xfrm>
            <a:off x="2264664" y="2536782"/>
            <a:ext cx="7662672" cy="2292096"/>
          </a:xfrm>
          <a:prstGeom prst="rect">
            <a:avLst/>
          </a:prstGeom>
          <a:noFill/>
          <a:ln>
            <a:noFill/>
          </a:ln>
        </p:spPr>
        <p:txBody>
          <a:bodyPr spcFirstLastPara="1" wrap="square" lIns="91425" tIns="45700" rIns="91425" bIns="45700" anchor="b" anchorCtr="0">
            <a:noAutofit/>
          </a:bodyPr>
          <a:lstStyle/>
          <a:p>
            <a:pPr marL="0" lvl="0" indent="0" algn="ctr" rtl="0">
              <a:lnSpc>
                <a:spcPct val="105000"/>
              </a:lnSpc>
              <a:spcBef>
                <a:spcPts val="0"/>
              </a:spcBef>
              <a:spcAft>
                <a:spcPts val="0"/>
              </a:spcAft>
              <a:buClr>
                <a:schemeClr val="lt1"/>
              </a:buClr>
              <a:buSzPts val="6000"/>
              <a:buFont typeface="Open Sans"/>
              <a:buNone/>
            </a:pPr>
            <a:r>
              <a:rPr lang="en" sz="4400" b="1"/>
              <a:t>Interagency Transfers: </a:t>
            </a:r>
            <a:r>
              <a:rPr lang="en" sz="4400"/>
              <a:t>Foundational Facts and Practical Applications</a:t>
            </a:r>
            <a:endParaRPr/>
          </a:p>
        </p:txBody>
      </p:sp>
      <p:pic>
        <p:nvPicPr>
          <p:cNvPr id="409" name="Google Shape;409;p7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46960" y="764774"/>
            <a:ext cx="1098079" cy="17720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4D91D-EC22-DF63-0854-2D9D41229576}"/>
              </a:ext>
            </a:extLst>
          </p:cNvPr>
          <p:cNvSpPr>
            <a:spLocks noGrp="1"/>
          </p:cNvSpPr>
          <p:nvPr>
            <p:ph type="title"/>
          </p:nvPr>
        </p:nvSpPr>
        <p:spPr/>
        <p:txBody>
          <a:bodyPr>
            <a:normAutofit fontScale="90000"/>
          </a:bodyPr>
          <a:lstStyle/>
          <a:p>
            <a:r>
              <a:rPr lang="en-US" dirty="0"/>
              <a:t>Does your agency use “Interagency Transfer” as a source of non-Federal share? </a:t>
            </a:r>
          </a:p>
        </p:txBody>
      </p:sp>
      <p:graphicFrame>
        <p:nvGraphicFramePr>
          <p:cNvPr id="9" name="Chart 8" descr="Bar chart of 46% &quot;Yes&quot; and 53% &quot;No&quot;">
            <a:extLst>
              <a:ext uri="{FF2B5EF4-FFF2-40B4-BE49-F238E27FC236}">
                <a16:creationId xmlns:a16="http://schemas.microsoft.com/office/drawing/2014/main" id="{4E37D69F-9007-19E6-0373-B1ACA93F7958}"/>
              </a:ext>
            </a:extLst>
          </p:cNvPr>
          <p:cNvGraphicFramePr/>
          <p:nvPr>
            <p:extLst>
              <p:ext uri="{D42A27DB-BD31-4B8C-83A1-F6EECF244321}">
                <p14:modId xmlns:p14="http://schemas.microsoft.com/office/powerpoint/2010/main" val="1416367039"/>
              </p:ext>
            </p:extLst>
          </p:nvPr>
        </p:nvGraphicFramePr>
        <p:xfrm>
          <a:off x="731520" y="1310326"/>
          <a:ext cx="10757329" cy="3799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090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3" name="Google Shape;423;p74">
            <a:extLst>
              <a:ext uri="{C183D7F6-B498-43B3-948B-1728B52AA6E4}">
                <adec:decorative xmlns:adec="http://schemas.microsoft.com/office/drawing/2017/decorative" val="1"/>
              </a:ext>
            </a:extLst>
          </p:cNvPr>
          <p:cNvGrpSpPr/>
          <p:nvPr/>
        </p:nvGrpSpPr>
        <p:grpSpPr>
          <a:xfrm>
            <a:off x="8380556" y="5222570"/>
            <a:ext cx="1914231" cy="1517767"/>
            <a:chOff x="8380556" y="5222570"/>
            <a:chExt cx="1914231" cy="1517767"/>
          </a:xfrm>
        </p:grpSpPr>
        <p:pic>
          <p:nvPicPr>
            <p:cNvPr id="424" name="Google Shape;424;p74"/>
            <p:cNvPicPr preferRelativeResize="0"/>
            <p:nvPr/>
          </p:nvPicPr>
          <p:blipFill rotWithShape="1">
            <a:blip r:embed="rId3">
              <a:alphaModFix/>
            </a:blip>
            <a:srcRect/>
            <a:stretch/>
          </p:blipFill>
          <p:spPr>
            <a:xfrm rot="-628493">
              <a:off x="8880764" y="5577839"/>
              <a:ext cx="821376" cy="821376"/>
            </a:xfrm>
            <a:prstGeom prst="rect">
              <a:avLst/>
            </a:prstGeom>
            <a:noFill/>
            <a:ln>
              <a:noFill/>
            </a:ln>
          </p:spPr>
        </p:pic>
        <p:sp>
          <p:nvSpPr>
            <p:cNvPr id="425" name="Google Shape;425;p74"/>
            <p:cNvSpPr/>
            <p:nvPr/>
          </p:nvSpPr>
          <p:spPr>
            <a:xfrm>
              <a:off x="8380556" y="5222570"/>
              <a:ext cx="1513585" cy="882767"/>
            </a:xfrm>
            <a:custGeom>
              <a:avLst/>
              <a:gdLst/>
              <a:ahLst/>
              <a:cxnLst/>
              <a:rect l="l" t="t" r="r" b="b"/>
              <a:pathLst>
                <a:path w="1513585" h="882767" extrusionOk="0">
                  <a:moveTo>
                    <a:pt x="363715" y="882767"/>
                  </a:moveTo>
                  <a:lnTo>
                    <a:pt x="727430" y="519052"/>
                  </a:lnTo>
                  <a:lnTo>
                    <a:pt x="524735" y="519052"/>
                  </a:lnTo>
                  <a:cubicBezTo>
                    <a:pt x="591037" y="390236"/>
                    <a:pt x="725536" y="301202"/>
                    <a:pt x="880873" y="301202"/>
                  </a:cubicBezTo>
                  <a:cubicBezTo>
                    <a:pt x="981273" y="301202"/>
                    <a:pt x="1074097" y="339089"/>
                    <a:pt x="1144187" y="401602"/>
                  </a:cubicBezTo>
                  <a:lnTo>
                    <a:pt x="1513586" y="401602"/>
                  </a:lnTo>
                  <a:cubicBezTo>
                    <a:pt x="1401819" y="162914"/>
                    <a:pt x="1159342" y="0"/>
                    <a:pt x="880873" y="0"/>
                  </a:cubicBezTo>
                  <a:cubicBezTo>
                    <a:pt x="556939" y="0"/>
                    <a:pt x="284153" y="219745"/>
                    <a:pt x="204590" y="519052"/>
                  </a:cubicBezTo>
                  <a:lnTo>
                    <a:pt x="0" y="519052"/>
                  </a:lnTo>
                  <a:lnTo>
                    <a:pt x="363715" y="882767"/>
                  </a:lnTo>
                  <a:close/>
                </a:path>
              </a:pathLst>
            </a:custGeom>
            <a:solidFill>
              <a:srgbClr val="C1D9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74"/>
            <p:cNvSpPr/>
            <p:nvPr/>
          </p:nvSpPr>
          <p:spPr>
            <a:xfrm>
              <a:off x="8781202" y="5857570"/>
              <a:ext cx="1513585" cy="882767"/>
            </a:xfrm>
            <a:custGeom>
              <a:avLst/>
              <a:gdLst/>
              <a:ahLst/>
              <a:cxnLst/>
              <a:rect l="l" t="t" r="r" b="b"/>
              <a:pathLst>
                <a:path w="1513585" h="882767" extrusionOk="0">
                  <a:moveTo>
                    <a:pt x="1513586" y="363715"/>
                  </a:moveTo>
                  <a:lnTo>
                    <a:pt x="1149871" y="0"/>
                  </a:lnTo>
                  <a:lnTo>
                    <a:pt x="786155" y="363715"/>
                  </a:lnTo>
                  <a:lnTo>
                    <a:pt x="990745" y="363715"/>
                  </a:lnTo>
                  <a:cubicBezTo>
                    <a:pt x="924443" y="492531"/>
                    <a:pt x="789944" y="581565"/>
                    <a:pt x="634607" y="581565"/>
                  </a:cubicBezTo>
                  <a:cubicBezTo>
                    <a:pt x="534207" y="581565"/>
                    <a:pt x="441384" y="543678"/>
                    <a:pt x="371293" y="481165"/>
                  </a:cubicBezTo>
                  <a:lnTo>
                    <a:pt x="0" y="481165"/>
                  </a:lnTo>
                  <a:cubicBezTo>
                    <a:pt x="113661" y="719853"/>
                    <a:pt x="354243" y="882767"/>
                    <a:pt x="634607" y="882767"/>
                  </a:cubicBezTo>
                  <a:cubicBezTo>
                    <a:pt x="958541" y="882767"/>
                    <a:pt x="1231328" y="663023"/>
                    <a:pt x="1310890" y="363715"/>
                  </a:cubicBezTo>
                  <a:lnTo>
                    <a:pt x="1513586" y="363715"/>
                  </a:lnTo>
                  <a:close/>
                </a:path>
              </a:pathLst>
            </a:custGeom>
            <a:solidFill>
              <a:srgbClr val="DDC0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20" name="Google Shape;420;p74"/>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5000"/>
              </a:lnSpc>
              <a:spcBef>
                <a:spcPts val="0"/>
              </a:spcBef>
              <a:spcAft>
                <a:spcPts val="0"/>
              </a:spcAft>
              <a:buClr>
                <a:schemeClr val="lt1"/>
              </a:buClr>
              <a:buSzPct val="111111"/>
              <a:buFont typeface="Open Sans"/>
              <a:buNone/>
            </a:pPr>
            <a:r>
              <a:rPr lang="en" b="1" dirty="0"/>
              <a:t>Interagency Transfers </a:t>
            </a:r>
            <a:br>
              <a:rPr lang="en" b="1" dirty="0"/>
            </a:br>
            <a:r>
              <a:rPr lang="en" sz="3600" b="1" dirty="0">
                <a:solidFill>
                  <a:srgbClr val="4C7A75"/>
                </a:solidFill>
              </a:rPr>
              <a:t>Background</a:t>
            </a:r>
            <a:endParaRPr sz="3600" b="0" dirty="0">
              <a:solidFill>
                <a:srgbClr val="4C7A75"/>
              </a:solidFill>
            </a:endParaRPr>
          </a:p>
        </p:txBody>
      </p:sp>
      <p:sp>
        <p:nvSpPr>
          <p:cNvPr id="421" name="Google Shape;421;p74"/>
          <p:cNvSpPr txBox="1">
            <a:spLocks noGrp="1"/>
          </p:cNvSpPr>
          <p:nvPr>
            <p:ph type="body" idx="1"/>
          </p:nvPr>
        </p:nvSpPr>
        <p:spPr>
          <a:xfrm>
            <a:off x="731520" y="2235201"/>
            <a:ext cx="10757328" cy="4063473"/>
          </a:xfrm>
          <a:prstGeom prst="rect">
            <a:avLst/>
          </a:prstGeom>
          <a:noFill/>
          <a:ln>
            <a:noFill/>
          </a:ln>
        </p:spPr>
        <p:txBody>
          <a:bodyPr spcFirstLastPara="1" wrap="square" lIns="91425" tIns="45700" rIns="91425" bIns="45700" anchor="t" anchorCtr="0">
            <a:normAutofit/>
          </a:bodyPr>
          <a:lstStyle/>
          <a:p>
            <a:pPr marL="457200" lvl="0" indent="-419100" algn="l" rtl="0">
              <a:lnSpc>
                <a:spcPct val="108000"/>
              </a:lnSpc>
              <a:spcBef>
                <a:spcPts val="1200"/>
              </a:spcBef>
              <a:spcAft>
                <a:spcPts val="0"/>
              </a:spcAft>
              <a:buClr>
                <a:schemeClr val="dk2"/>
              </a:buClr>
              <a:buSzPts val="3000"/>
              <a:buChar char="•"/>
            </a:pPr>
            <a:r>
              <a:rPr lang="en" dirty="0"/>
              <a:t>Prior to the VR regulations implemented in 1997, provisions at 34 C.F.R. § 361.76(a) made it clear that all state funds received by the VR agency, regardless of whether they were received by direct appropriation or by interagency transfer from another public agency, were acceptable sources of match.</a:t>
            </a:r>
            <a:endParaRPr dirty="0"/>
          </a:p>
          <a:p>
            <a:pPr marL="457200" lvl="0" indent="-419100" algn="l" rtl="0">
              <a:lnSpc>
                <a:spcPct val="108000"/>
              </a:lnSpc>
              <a:spcBef>
                <a:spcPts val="1200"/>
              </a:spcBef>
              <a:spcAft>
                <a:spcPts val="0"/>
              </a:spcAft>
              <a:buClr>
                <a:schemeClr val="dk2"/>
              </a:buClr>
              <a:buSzPts val="3000"/>
              <a:buChar char="•"/>
            </a:pPr>
            <a:r>
              <a:rPr lang="en" dirty="0"/>
              <a:t>When the VR regulations were amended in February 1997, 34 C.F.R. § 361.76 was deleted, and the match provisions were consolidated at 34 C.F.R. § 361.60 Matching requirements.</a:t>
            </a:r>
            <a:endParaRPr dirty="0"/>
          </a:p>
          <a:p>
            <a:pPr marL="457200" lvl="0" indent="-228600" algn="l" rtl="0">
              <a:lnSpc>
                <a:spcPct val="108000"/>
              </a:lnSpc>
              <a:spcBef>
                <a:spcPts val="1200"/>
              </a:spcBef>
              <a:spcAft>
                <a:spcPts val="0"/>
              </a:spcAft>
              <a:buClr>
                <a:schemeClr val="dk2"/>
              </a:buClr>
              <a:buSzPts val="3000"/>
              <a:buNone/>
            </a:pPr>
            <a:endParaRPr dirty="0"/>
          </a:p>
        </p:txBody>
      </p:sp>
      <p:sp>
        <p:nvSpPr>
          <p:cNvPr id="422" name="Google Shape;422;p74">
            <a:extLst>
              <a:ext uri="{C183D7F6-B498-43B3-948B-1728B52AA6E4}">
                <adec:decorative xmlns:adec="http://schemas.microsoft.com/office/drawing/2017/decorative" val="1"/>
              </a:ext>
            </a:extLst>
          </p:cNvPr>
          <p:cNvSpPr/>
          <p:nvPr/>
        </p:nvSpPr>
        <p:spPr>
          <a:xfrm>
            <a:off x="794552" y="1741434"/>
            <a:ext cx="4789374" cy="300430"/>
          </a:xfrm>
          <a:custGeom>
            <a:avLst/>
            <a:gdLst/>
            <a:ahLst/>
            <a:cxnLst/>
            <a:rect l="l" t="t" r="r" b="b"/>
            <a:pathLst>
              <a:path w="3435126" h="842738" extrusionOk="0">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27" name="Google Shape;427;p7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93703" y="5113531"/>
            <a:ext cx="1835185" cy="18351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5"/>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5000"/>
              </a:lnSpc>
              <a:spcBef>
                <a:spcPts val="0"/>
              </a:spcBef>
              <a:spcAft>
                <a:spcPts val="0"/>
              </a:spcAft>
              <a:buClr>
                <a:schemeClr val="lt1"/>
              </a:buClr>
              <a:buSzPct val="200000"/>
              <a:buFont typeface="Open Sans"/>
              <a:buNone/>
            </a:pPr>
            <a:r>
              <a:rPr lang="en" b="1" dirty="0"/>
              <a:t>Interagency Transfers </a:t>
            </a:r>
            <a:br>
              <a:rPr lang="en" b="1" dirty="0"/>
            </a:br>
            <a:r>
              <a:rPr lang="en" sz="3600" b="1" dirty="0">
                <a:solidFill>
                  <a:srgbClr val="4C7A75"/>
                </a:solidFill>
              </a:rPr>
              <a:t>Background </a:t>
            </a:r>
            <a:r>
              <a:rPr lang="en" sz="2000" b="0" dirty="0">
                <a:solidFill>
                  <a:srgbClr val="4C7A75"/>
                </a:solidFill>
              </a:rPr>
              <a:t>(2)</a:t>
            </a:r>
            <a:endParaRPr sz="2000" b="0" dirty="0">
              <a:solidFill>
                <a:srgbClr val="4C7A75"/>
              </a:solidFill>
            </a:endParaRPr>
          </a:p>
        </p:txBody>
      </p:sp>
      <p:sp>
        <p:nvSpPr>
          <p:cNvPr id="433" name="Google Shape;433;p75"/>
          <p:cNvSpPr txBox="1">
            <a:spLocks noGrp="1"/>
          </p:cNvSpPr>
          <p:nvPr>
            <p:ph type="body" idx="1"/>
          </p:nvPr>
        </p:nvSpPr>
        <p:spPr>
          <a:xfrm>
            <a:off x="731520" y="2180145"/>
            <a:ext cx="10757328" cy="4208497"/>
          </a:xfrm>
          <a:prstGeom prst="rect">
            <a:avLst/>
          </a:prstGeom>
          <a:noFill/>
          <a:ln>
            <a:noFill/>
          </a:ln>
        </p:spPr>
        <p:txBody>
          <a:bodyPr spcFirstLastPara="1" wrap="square" lIns="91425" tIns="45700" rIns="91425" bIns="45700" anchor="t" anchorCtr="0">
            <a:normAutofit/>
          </a:bodyPr>
          <a:lstStyle/>
          <a:p>
            <a:pPr marL="457200" lvl="0" indent="-419100" algn="l" rtl="0">
              <a:lnSpc>
                <a:spcPct val="108000"/>
              </a:lnSpc>
              <a:spcBef>
                <a:spcPts val="1200"/>
              </a:spcBef>
              <a:spcAft>
                <a:spcPts val="0"/>
              </a:spcAft>
              <a:buClr>
                <a:schemeClr val="dk2"/>
              </a:buClr>
              <a:buSzPts val="3000"/>
              <a:buChar char="•"/>
            </a:pPr>
            <a:r>
              <a:rPr lang="en" dirty="0"/>
              <a:t>At the same time, the Secretary of Education further streamlined the regulatory provision by not mentioning all the allowable sources of match and instead added a reference to the Education Department General Administrative Regulations (EDGAR) at 34 C.F.R. § 80.24 Matching or cost sharing.</a:t>
            </a:r>
            <a:endParaRPr dirty="0"/>
          </a:p>
          <a:p>
            <a:pPr marL="457200" lvl="0" indent="-419100" algn="l" rtl="0">
              <a:lnSpc>
                <a:spcPct val="108000"/>
              </a:lnSpc>
              <a:spcBef>
                <a:spcPts val="1200"/>
              </a:spcBef>
              <a:spcAft>
                <a:spcPts val="0"/>
              </a:spcAft>
              <a:buClr>
                <a:schemeClr val="dk2"/>
              </a:buClr>
              <a:buSzPts val="3000"/>
              <a:buChar char="•"/>
            </a:pPr>
            <a:r>
              <a:rPr lang="en" dirty="0"/>
              <a:t>In 2016, when the VR program regulations were amended, the Department codified a cross reference to 2 C.F.R. § 200.306 Cost sharing or match in the provisions governing match for the VR program, previously at 34 C.F.R. § 80.24.</a:t>
            </a:r>
            <a:endParaRPr dirty="0"/>
          </a:p>
          <a:p>
            <a:pPr marL="457200" lvl="0" indent="-228600" algn="l" rtl="0">
              <a:lnSpc>
                <a:spcPct val="108000"/>
              </a:lnSpc>
              <a:spcBef>
                <a:spcPts val="1200"/>
              </a:spcBef>
              <a:spcAft>
                <a:spcPts val="0"/>
              </a:spcAft>
              <a:buClr>
                <a:schemeClr val="dk2"/>
              </a:buClr>
              <a:buSzPts val="3000"/>
              <a:buNone/>
            </a:pPr>
            <a:endParaRPr dirty="0"/>
          </a:p>
        </p:txBody>
      </p:sp>
      <p:sp>
        <p:nvSpPr>
          <p:cNvPr id="434" name="Google Shape;434;p75">
            <a:extLst>
              <a:ext uri="{C183D7F6-B498-43B3-948B-1728B52AA6E4}">
                <adec:decorative xmlns:adec="http://schemas.microsoft.com/office/drawing/2017/decorative" val="1"/>
              </a:ext>
            </a:extLst>
          </p:cNvPr>
          <p:cNvSpPr/>
          <p:nvPr/>
        </p:nvSpPr>
        <p:spPr>
          <a:xfrm>
            <a:off x="794552" y="1661878"/>
            <a:ext cx="4789374" cy="230820"/>
          </a:xfrm>
          <a:custGeom>
            <a:avLst/>
            <a:gdLst/>
            <a:ahLst/>
            <a:cxnLst/>
            <a:rect l="l" t="t" r="r" b="b"/>
            <a:pathLst>
              <a:path w="3435126" h="842738" extrusionOk="0">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35" name="Google Shape;435;p75">
            <a:extLst>
              <a:ext uri="{C183D7F6-B498-43B3-948B-1728B52AA6E4}">
                <adec:decorative xmlns:adec="http://schemas.microsoft.com/office/drawing/2017/decorative" val="1"/>
              </a:ext>
            </a:extLst>
          </p:cNvPr>
          <p:cNvGrpSpPr/>
          <p:nvPr/>
        </p:nvGrpSpPr>
        <p:grpSpPr>
          <a:xfrm>
            <a:off x="10090603" y="5144177"/>
            <a:ext cx="1914231" cy="1517767"/>
            <a:chOff x="8380556" y="5222570"/>
            <a:chExt cx="1914231" cy="1517767"/>
          </a:xfrm>
        </p:grpSpPr>
        <p:pic>
          <p:nvPicPr>
            <p:cNvPr id="436" name="Google Shape;436;p75"/>
            <p:cNvPicPr preferRelativeResize="0"/>
            <p:nvPr/>
          </p:nvPicPr>
          <p:blipFill rotWithShape="1">
            <a:blip r:embed="rId3">
              <a:alphaModFix/>
            </a:blip>
            <a:srcRect/>
            <a:stretch/>
          </p:blipFill>
          <p:spPr>
            <a:xfrm rot="-628493">
              <a:off x="8880764" y="5577839"/>
              <a:ext cx="821376" cy="821376"/>
            </a:xfrm>
            <a:prstGeom prst="rect">
              <a:avLst/>
            </a:prstGeom>
            <a:noFill/>
            <a:ln>
              <a:noFill/>
            </a:ln>
          </p:spPr>
        </p:pic>
        <p:sp>
          <p:nvSpPr>
            <p:cNvPr id="437" name="Google Shape;437;p75"/>
            <p:cNvSpPr/>
            <p:nvPr/>
          </p:nvSpPr>
          <p:spPr>
            <a:xfrm>
              <a:off x="8380556" y="5222570"/>
              <a:ext cx="1513585" cy="882767"/>
            </a:xfrm>
            <a:custGeom>
              <a:avLst/>
              <a:gdLst/>
              <a:ahLst/>
              <a:cxnLst/>
              <a:rect l="l" t="t" r="r" b="b"/>
              <a:pathLst>
                <a:path w="1513585" h="882767" extrusionOk="0">
                  <a:moveTo>
                    <a:pt x="363715" y="882767"/>
                  </a:moveTo>
                  <a:lnTo>
                    <a:pt x="727430" y="519052"/>
                  </a:lnTo>
                  <a:lnTo>
                    <a:pt x="524735" y="519052"/>
                  </a:lnTo>
                  <a:cubicBezTo>
                    <a:pt x="591037" y="390236"/>
                    <a:pt x="725536" y="301202"/>
                    <a:pt x="880873" y="301202"/>
                  </a:cubicBezTo>
                  <a:cubicBezTo>
                    <a:pt x="981273" y="301202"/>
                    <a:pt x="1074097" y="339089"/>
                    <a:pt x="1144187" y="401602"/>
                  </a:cubicBezTo>
                  <a:lnTo>
                    <a:pt x="1513586" y="401602"/>
                  </a:lnTo>
                  <a:cubicBezTo>
                    <a:pt x="1401819" y="162914"/>
                    <a:pt x="1159342" y="0"/>
                    <a:pt x="880873" y="0"/>
                  </a:cubicBezTo>
                  <a:cubicBezTo>
                    <a:pt x="556939" y="0"/>
                    <a:pt x="284153" y="219745"/>
                    <a:pt x="204590" y="519052"/>
                  </a:cubicBezTo>
                  <a:lnTo>
                    <a:pt x="0" y="519052"/>
                  </a:lnTo>
                  <a:lnTo>
                    <a:pt x="363715" y="882767"/>
                  </a:lnTo>
                  <a:close/>
                </a:path>
              </a:pathLst>
            </a:custGeom>
            <a:solidFill>
              <a:srgbClr val="C1D9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75"/>
            <p:cNvSpPr/>
            <p:nvPr/>
          </p:nvSpPr>
          <p:spPr>
            <a:xfrm>
              <a:off x="8781202" y="5857570"/>
              <a:ext cx="1513585" cy="882767"/>
            </a:xfrm>
            <a:custGeom>
              <a:avLst/>
              <a:gdLst/>
              <a:ahLst/>
              <a:cxnLst/>
              <a:rect l="l" t="t" r="r" b="b"/>
              <a:pathLst>
                <a:path w="1513585" h="882767" extrusionOk="0">
                  <a:moveTo>
                    <a:pt x="1513586" y="363715"/>
                  </a:moveTo>
                  <a:lnTo>
                    <a:pt x="1149871" y="0"/>
                  </a:lnTo>
                  <a:lnTo>
                    <a:pt x="786155" y="363715"/>
                  </a:lnTo>
                  <a:lnTo>
                    <a:pt x="990745" y="363715"/>
                  </a:lnTo>
                  <a:cubicBezTo>
                    <a:pt x="924443" y="492531"/>
                    <a:pt x="789944" y="581565"/>
                    <a:pt x="634607" y="581565"/>
                  </a:cubicBezTo>
                  <a:cubicBezTo>
                    <a:pt x="534207" y="581565"/>
                    <a:pt x="441384" y="543678"/>
                    <a:pt x="371293" y="481165"/>
                  </a:cubicBezTo>
                  <a:lnTo>
                    <a:pt x="0" y="481165"/>
                  </a:lnTo>
                  <a:cubicBezTo>
                    <a:pt x="113661" y="719853"/>
                    <a:pt x="354243" y="882767"/>
                    <a:pt x="634607" y="882767"/>
                  </a:cubicBezTo>
                  <a:cubicBezTo>
                    <a:pt x="958541" y="882767"/>
                    <a:pt x="1231328" y="663023"/>
                    <a:pt x="1310890" y="363715"/>
                  </a:cubicBezTo>
                  <a:lnTo>
                    <a:pt x="1513586" y="363715"/>
                  </a:lnTo>
                  <a:close/>
                </a:path>
              </a:pathLst>
            </a:custGeom>
            <a:solidFill>
              <a:srgbClr val="DDC0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439" name="Google Shape;439;p7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983400" y="5566344"/>
            <a:ext cx="1291656" cy="12916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6"/>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5000"/>
              </a:lnSpc>
              <a:spcBef>
                <a:spcPts val="0"/>
              </a:spcBef>
              <a:spcAft>
                <a:spcPts val="0"/>
              </a:spcAft>
              <a:buClr>
                <a:schemeClr val="lt1"/>
              </a:buClr>
              <a:buSzPct val="200000"/>
              <a:buFont typeface="Open Sans"/>
              <a:buNone/>
            </a:pPr>
            <a:r>
              <a:rPr lang="en" b="1"/>
              <a:t>Interagency Transfers </a:t>
            </a:r>
            <a:br>
              <a:rPr lang="en" b="1"/>
            </a:br>
            <a:r>
              <a:rPr lang="en" sz="3600" b="1">
                <a:solidFill>
                  <a:srgbClr val="4C7A75"/>
                </a:solidFill>
              </a:rPr>
              <a:t>A Source of Non-Federal Share</a:t>
            </a:r>
            <a:endParaRPr sz="2000" b="0">
              <a:solidFill>
                <a:srgbClr val="4C7A75"/>
              </a:solidFill>
            </a:endParaRPr>
          </a:p>
        </p:txBody>
      </p:sp>
      <p:sp>
        <p:nvSpPr>
          <p:cNvPr id="445" name="Google Shape;445;p76"/>
          <p:cNvSpPr txBox="1">
            <a:spLocks noGrp="1"/>
          </p:cNvSpPr>
          <p:nvPr>
            <p:ph type="body" idx="1"/>
          </p:nvPr>
        </p:nvSpPr>
        <p:spPr>
          <a:xfrm>
            <a:off x="794551" y="2147618"/>
            <a:ext cx="10757328" cy="4063473"/>
          </a:xfrm>
          <a:prstGeom prst="rect">
            <a:avLst/>
          </a:prstGeom>
          <a:noFill/>
          <a:ln>
            <a:noFill/>
          </a:ln>
        </p:spPr>
        <p:txBody>
          <a:bodyPr spcFirstLastPara="1" wrap="square" lIns="91425" tIns="45700" rIns="91425" bIns="45700" anchor="t" anchorCtr="0">
            <a:normAutofit fontScale="92500"/>
          </a:bodyPr>
          <a:lstStyle/>
          <a:p>
            <a:pPr marL="457200" lvl="0" indent="-419100" algn="l" rtl="0">
              <a:lnSpc>
                <a:spcPct val="108000"/>
              </a:lnSpc>
              <a:spcBef>
                <a:spcPts val="1200"/>
              </a:spcBef>
              <a:spcAft>
                <a:spcPts val="0"/>
              </a:spcAft>
              <a:buClr>
                <a:schemeClr val="dk2"/>
              </a:buClr>
              <a:buSzPct val="135135"/>
              <a:buChar char="•"/>
            </a:pPr>
            <a:r>
              <a:rPr lang="en" dirty="0"/>
              <a:t>RSA reissued, with updates, RSA-TAC-11-02: Sources of Non-Federal Share for the Vocational Rehabilitation Program (August 16, 2011) as RSA-TAC-23-01 (February 27, 2023).</a:t>
            </a:r>
            <a:endParaRPr dirty="0"/>
          </a:p>
          <a:p>
            <a:pPr marL="914400" lvl="1" indent="-340360" algn="l" rtl="0">
              <a:lnSpc>
                <a:spcPct val="108000"/>
              </a:lnSpc>
              <a:spcBef>
                <a:spcPts val="1200"/>
              </a:spcBef>
              <a:spcAft>
                <a:spcPts val="0"/>
              </a:spcAft>
              <a:buSzPct val="86486"/>
              <a:buChar char="o"/>
            </a:pPr>
            <a:r>
              <a:rPr lang="en" dirty="0"/>
              <a:t>It states the following under Interagency Transfers:</a:t>
            </a:r>
            <a:endParaRPr dirty="0"/>
          </a:p>
          <a:p>
            <a:pPr marL="1371600" lvl="2" indent="-330200" algn="l" rtl="0">
              <a:lnSpc>
                <a:spcPct val="108000"/>
              </a:lnSpc>
              <a:spcBef>
                <a:spcPts val="1200"/>
              </a:spcBef>
              <a:spcAft>
                <a:spcPts val="0"/>
              </a:spcAft>
              <a:buSzPct val="86486"/>
              <a:buChar char="▪"/>
            </a:pPr>
            <a:r>
              <a:rPr lang="en" dirty="0"/>
              <a:t>“VR agencies can receive non-Federal funds from other </a:t>
            </a:r>
            <a:r>
              <a:rPr lang="en" b="1" dirty="0"/>
              <a:t>State or local public agencies</a:t>
            </a:r>
            <a:r>
              <a:rPr lang="en" dirty="0"/>
              <a:t> to enhance and improve the provision of VR services to individuals with disabilities, including persons with developmental disabilities or mental illness.”</a:t>
            </a:r>
            <a:endParaRPr dirty="0"/>
          </a:p>
          <a:p>
            <a:pPr marL="1371600" lvl="2" indent="-330200" algn="l" rtl="0">
              <a:lnSpc>
                <a:spcPct val="108000"/>
              </a:lnSpc>
              <a:spcBef>
                <a:spcPts val="1200"/>
              </a:spcBef>
              <a:spcAft>
                <a:spcPts val="0"/>
              </a:spcAft>
              <a:buSzPct val="86486"/>
              <a:buChar char="▪"/>
            </a:pPr>
            <a:r>
              <a:rPr lang="en" dirty="0"/>
              <a:t>“When expended for VR purposes, VR agencies may use the non-Federal funds received through such transfers to satisfy the VR program matching requirements (34 C.F.R. § 361.60(b); 2 C.F.R. § 200.306(b)).”</a:t>
            </a:r>
            <a:endParaRPr dirty="0"/>
          </a:p>
          <a:p>
            <a:pPr marL="457200" lvl="0" indent="-228600" algn="l" rtl="0">
              <a:lnSpc>
                <a:spcPct val="108000"/>
              </a:lnSpc>
              <a:spcBef>
                <a:spcPts val="1200"/>
              </a:spcBef>
              <a:spcAft>
                <a:spcPts val="0"/>
              </a:spcAft>
              <a:buClr>
                <a:schemeClr val="dk2"/>
              </a:buClr>
              <a:buSzPct val="135135"/>
              <a:buNone/>
            </a:pPr>
            <a:endParaRPr dirty="0"/>
          </a:p>
        </p:txBody>
      </p:sp>
      <p:sp>
        <p:nvSpPr>
          <p:cNvPr id="446" name="Google Shape;446;p76">
            <a:extLst>
              <a:ext uri="{C183D7F6-B498-43B3-948B-1728B52AA6E4}">
                <adec:decorative xmlns:adec="http://schemas.microsoft.com/office/drawing/2017/decorative" val="1"/>
              </a:ext>
            </a:extLst>
          </p:cNvPr>
          <p:cNvSpPr/>
          <p:nvPr/>
        </p:nvSpPr>
        <p:spPr>
          <a:xfrm>
            <a:off x="794551" y="1741434"/>
            <a:ext cx="5439993" cy="327295"/>
          </a:xfrm>
          <a:custGeom>
            <a:avLst/>
            <a:gdLst/>
            <a:ahLst/>
            <a:cxnLst/>
            <a:rect l="l" t="t" r="r" b="b"/>
            <a:pathLst>
              <a:path w="3435126" h="842738" extrusionOk="0">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47" name="Google Shape;447;p7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814653" y="5550907"/>
            <a:ext cx="1291656" cy="12916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7"/>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5000"/>
              </a:lnSpc>
              <a:spcBef>
                <a:spcPts val="0"/>
              </a:spcBef>
              <a:spcAft>
                <a:spcPts val="0"/>
              </a:spcAft>
              <a:buClr>
                <a:schemeClr val="lt1"/>
              </a:buClr>
              <a:buSzPct val="200000"/>
              <a:buFont typeface="Open Sans"/>
              <a:buNone/>
            </a:pPr>
            <a:r>
              <a:rPr lang="en" b="1"/>
              <a:t>Interagency Transfers </a:t>
            </a:r>
            <a:br>
              <a:rPr lang="en" b="1"/>
            </a:br>
            <a:r>
              <a:rPr lang="en" sz="3600" b="1">
                <a:solidFill>
                  <a:srgbClr val="4C7A75"/>
                </a:solidFill>
              </a:rPr>
              <a:t>Applicable Terms and Conditions</a:t>
            </a:r>
            <a:endParaRPr sz="2000" b="0">
              <a:solidFill>
                <a:srgbClr val="4C7A75"/>
              </a:solidFill>
            </a:endParaRPr>
          </a:p>
        </p:txBody>
      </p:sp>
      <p:sp>
        <p:nvSpPr>
          <p:cNvPr id="453" name="Google Shape;453;p77"/>
          <p:cNvSpPr txBox="1">
            <a:spLocks noGrp="1"/>
          </p:cNvSpPr>
          <p:nvPr>
            <p:ph type="body" idx="1"/>
          </p:nvPr>
        </p:nvSpPr>
        <p:spPr>
          <a:xfrm>
            <a:off x="731520" y="2223535"/>
            <a:ext cx="10757328" cy="4063473"/>
          </a:xfrm>
          <a:prstGeom prst="rect">
            <a:avLst/>
          </a:prstGeom>
          <a:noFill/>
          <a:ln>
            <a:noFill/>
          </a:ln>
        </p:spPr>
        <p:txBody>
          <a:bodyPr spcFirstLastPara="1" wrap="square" lIns="91425" tIns="45700" rIns="91425" bIns="45700" anchor="t" anchorCtr="0">
            <a:normAutofit fontScale="77500" lnSpcReduction="20000"/>
          </a:bodyPr>
          <a:lstStyle/>
          <a:p>
            <a:pPr marL="457200" lvl="0" indent="-419100" algn="l" rtl="0">
              <a:lnSpc>
                <a:spcPct val="130000"/>
              </a:lnSpc>
              <a:spcBef>
                <a:spcPts val="1200"/>
              </a:spcBef>
              <a:spcAft>
                <a:spcPts val="0"/>
              </a:spcAft>
              <a:buSzPct val="168302"/>
              <a:buChar char="•"/>
            </a:pPr>
            <a:r>
              <a:rPr lang="en" sz="2300" b="1" dirty="0">
                <a:solidFill>
                  <a:srgbClr val="A37238"/>
                </a:solidFill>
              </a:rPr>
              <a:t>Public Agency</a:t>
            </a:r>
            <a:endParaRPr dirty="0"/>
          </a:p>
          <a:p>
            <a:pPr marL="914400" lvl="1" indent="-340360" algn="l" rtl="0">
              <a:lnSpc>
                <a:spcPct val="130000"/>
              </a:lnSpc>
              <a:spcBef>
                <a:spcPts val="1200"/>
              </a:spcBef>
              <a:spcAft>
                <a:spcPts val="0"/>
              </a:spcAft>
              <a:buSzPct val="98737"/>
              <a:buChar char="o"/>
            </a:pPr>
            <a:r>
              <a:rPr lang="en" sz="2300" dirty="0"/>
              <a:t>Public, as applied to an agency, organization, or institution, means that the agency, organization, or institution is under the administrative supervision or control of a government other than the Federal Government. </a:t>
            </a:r>
            <a:r>
              <a:rPr lang="en" sz="2300" u="sng" dirty="0">
                <a:solidFill>
                  <a:schemeClr val="hlink"/>
                </a:solidFill>
                <a:hlinkClick r:id="rId3"/>
              </a:rPr>
              <a:t>[34 C.F.R. § 77.1(c)]</a:t>
            </a:r>
            <a:endParaRPr sz="2300" dirty="0"/>
          </a:p>
          <a:p>
            <a:pPr marL="457200" lvl="0" indent="-419100" algn="l" rtl="0">
              <a:lnSpc>
                <a:spcPct val="130000"/>
              </a:lnSpc>
              <a:spcBef>
                <a:spcPts val="1200"/>
              </a:spcBef>
              <a:spcAft>
                <a:spcPts val="0"/>
              </a:spcAft>
              <a:buSzPct val="168302"/>
              <a:buChar char="•"/>
            </a:pPr>
            <a:r>
              <a:rPr lang="en" sz="2300" b="1" dirty="0">
                <a:solidFill>
                  <a:srgbClr val="A37238"/>
                </a:solidFill>
              </a:rPr>
              <a:t>Local Government</a:t>
            </a:r>
            <a:endParaRPr dirty="0"/>
          </a:p>
          <a:p>
            <a:pPr marL="914400" lvl="1" indent="-340360" algn="l" rtl="0">
              <a:lnSpc>
                <a:spcPct val="130000"/>
              </a:lnSpc>
              <a:spcBef>
                <a:spcPts val="1200"/>
              </a:spcBef>
              <a:spcAft>
                <a:spcPts val="0"/>
              </a:spcAft>
              <a:buSzPct val="98737"/>
              <a:buChar char="o"/>
            </a:pPr>
            <a:r>
              <a:rPr lang="en" sz="2300" dirty="0"/>
              <a:t>Means any unit of government within a state, including the following: County; Borough; Municipality; City; Town; Township; Parish; Local public authority, including any public housing agency under the United States Housing Act of 1937; Special district; School district; Intrastate district; Council of governments, whether or not incorporated as a nonprofit corporation under State law; and Any other agency or instrumentality of a multi-, regional, or intra-State or local government. </a:t>
            </a:r>
            <a:r>
              <a:rPr lang="en" sz="2300" u="sng" dirty="0">
                <a:solidFill>
                  <a:schemeClr val="hlink"/>
                </a:solidFill>
                <a:hlinkClick r:id="rId4"/>
              </a:rPr>
              <a:t>[2 C.F.R. § 200.1]</a:t>
            </a:r>
            <a:endParaRPr sz="2300" dirty="0"/>
          </a:p>
          <a:p>
            <a:pPr marL="457200" lvl="0" indent="-228600" algn="l" rtl="0">
              <a:lnSpc>
                <a:spcPct val="108000"/>
              </a:lnSpc>
              <a:spcBef>
                <a:spcPts val="1200"/>
              </a:spcBef>
              <a:spcAft>
                <a:spcPts val="0"/>
              </a:spcAft>
              <a:buClr>
                <a:schemeClr val="dk2"/>
              </a:buClr>
              <a:buSzPct val="161290"/>
              <a:buNone/>
            </a:pPr>
            <a:endParaRPr dirty="0"/>
          </a:p>
        </p:txBody>
      </p:sp>
      <p:sp>
        <p:nvSpPr>
          <p:cNvPr id="454" name="Google Shape;454;p77">
            <a:extLst>
              <a:ext uri="{C183D7F6-B498-43B3-948B-1728B52AA6E4}">
                <adec:decorative xmlns:adec="http://schemas.microsoft.com/office/drawing/2017/decorative" val="1"/>
              </a:ext>
            </a:extLst>
          </p:cNvPr>
          <p:cNvSpPr/>
          <p:nvPr/>
        </p:nvSpPr>
        <p:spPr>
          <a:xfrm>
            <a:off x="794552" y="1741434"/>
            <a:ext cx="4789374" cy="265496"/>
          </a:xfrm>
          <a:custGeom>
            <a:avLst/>
            <a:gdLst/>
            <a:ahLst/>
            <a:cxnLst/>
            <a:rect l="l" t="t" r="r" b="b"/>
            <a:pathLst>
              <a:path w="3435126" h="842738" extrusionOk="0">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55" name="Google Shape;455;p7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02537" y="5376339"/>
            <a:ext cx="1291656" cy="12916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2"/>
          <p:cNvSpPr txBox="1">
            <a:spLocks noGrp="1"/>
          </p:cNvSpPr>
          <p:nvPr>
            <p:ph type="ctrTitle"/>
          </p:nvPr>
        </p:nvSpPr>
        <p:spPr>
          <a:xfrm>
            <a:off x="429768" y="482275"/>
            <a:ext cx="3872068" cy="1493728"/>
          </a:xfrm>
          <a:prstGeom prst="rect">
            <a:avLst/>
          </a:prstGeom>
          <a:noFill/>
          <a:ln>
            <a:noFill/>
          </a:ln>
        </p:spPr>
        <p:txBody>
          <a:bodyPr spcFirstLastPara="1" wrap="square" lIns="91425" tIns="45700" rIns="91425" bIns="45700" anchor="b" anchorCtr="0">
            <a:noAutofit/>
          </a:bodyPr>
          <a:lstStyle/>
          <a:p>
            <a:pPr marL="0" lvl="0" indent="0" algn="l" rtl="0">
              <a:lnSpc>
                <a:spcPct val="102000"/>
              </a:lnSpc>
              <a:spcBef>
                <a:spcPts val="0"/>
              </a:spcBef>
              <a:spcAft>
                <a:spcPts val="0"/>
              </a:spcAft>
              <a:buClr>
                <a:schemeClr val="accent1"/>
              </a:buClr>
              <a:buSzPts val="4400"/>
              <a:buFont typeface="Open Sans"/>
              <a:buNone/>
            </a:pPr>
            <a:r>
              <a:rPr lang="en" sz="4000">
                <a:solidFill>
                  <a:srgbClr val="214D8D"/>
                </a:solidFill>
              </a:rPr>
              <a:t>Meet Your Presenters</a:t>
            </a:r>
            <a:endParaRPr/>
          </a:p>
        </p:txBody>
      </p:sp>
      <p:sp>
        <p:nvSpPr>
          <p:cNvPr id="308" name="Google Shape;308;p62"/>
          <p:cNvSpPr txBox="1">
            <a:spLocks noGrp="1"/>
          </p:cNvSpPr>
          <p:nvPr>
            <p:ph type="body" idx="1"/>
          </p:nvPr>
        </p:nvSpPr>
        <p:spPr>
          <a:xfrm>
            <a:off x="4958571" y="1037710"/>
            <a:ext cx="6803661" cy="1269506"/>
          </a:xfrm>
          <a:prstGeom prst="rect">
            <a:avLst/>
          </a:prstGeom>
          <a:noFill/>
          <a:ln>
            <a:noFill/>
          </a:ln>
        </p:spPr>
        <p:txBody>
          <a:bodyPr spcFirstLastPara="1" wrap="square" lIns="121900" tIns="121900" rIns="121900" bIns="121900" anchor="t" anchorCtr="0">
            <a:noAutofit/>
          </a:bodyPr>
          <a:lstStyle/>
          <a:p>
            <a:pPr marL="0" lvl="0" indent="0" algn="l" rtl="0">
              <a:lnSpc>
                <a:spcPct val="125000"/>
              </a:lnSpc>
              <a:spcBef>
                <a:spcPts val="0"/>
              </a:spcBef>
              <a:spcAft>
                <a:spcPts val="0"/>
              </a:spcAft>
              <a:buSzPts val="2250"/>
              <a:buNone/>
            </a:pPr>
            <a:r>
              <a:rPr lang="en" b="1">
                <a:solidFill>
                  <a:srgbClr val="214D8D"/>
                </a:solidFill>
              </a:rPr>
              <a:t>Chaz Compton</a:t>
            </a:r>
            <a:endParaRPr/>
          </a:p>
          <a:p>
            <a:pPr marL="0" lvl="0" indent="0" algn="l" rtl="0">
              <a:lnSpc>
                <a:spcPct val="125000"/>
              </a:lnSpc>
              <a:spcBef>
                <a:spcPts val="0"/>
              </a:spcBef>
              <a:spcAft>
                <a:spcPts val="0"/>
              </a:spcAft>
              <a:buSzPts val="2250"/>
              <a:buNone/>
            </a:pPr>
            <a:r>
              <a:rPr lang="en">
                <a:solidFill>
                  <a:srgbClr val="6C4C25"/>
                </a:solidFill>
              </a:rPr>
              <a:t>VRTAC-QM</a:t>
            </a:r>
            <a:endParaRPr sz="1800">
              <a:solidFill>
                <a:srgbClr val="6C4C25"/>
              </a:solidFill>
            </a:endParaRPr>
          </a:p>
          <a:p>
            <a:pPr marL="347472" lvl="0" indent="-204597" algn="l" rtl="0">
              <a:lnSpc>
                <a:spcPct val="125000"/>
              </a:lnSpc>
              <a:spcBef>
                <a:spcPts val="0"/>
              </a:spcBef>
              <a:spcAft>
                <a:spcPts val="0"/>
              </a:spcAft>
              <a:buSzPts val="2250"/>
              <a:buNone/>
            </a:pPr>
            <a:endParaRPr sz="1800"/>
          </a:p>
        </p:txBody>
      </p:sp>
      <p:cxnSp>
        <p:nvCxnSpPr>
          <p:cNvPr id="309" name="Google Shape;309;p62">
            <a:extLst>
              <a:ext uri="{C183D7F6-B498-43B3-948B-1728B52AA6E4}">
                <adec:decorative xmlns:adec="http://schemas.microsoft.com/office/drawing/2017/decorative" val="1"/>
              </a:ext>
            </a:extLst>
          </p:cNvPr>
          <p:cNvCxnSpPr/>
          <p:nvPr/>
        </p:nvCxnSpPr>
        <p:spPr>
          <a:xfrm>
            <a:off x="5076192" y="5409705"/>
            <a:ext cx="3999244" cy="0"/>
          </a:xfrm>
          <a:prstGeom prst="straightConnector1">
            <a:avLst/>
          </a:prstGeom>
          <a:noFill/>
          <a:ln w="28575" cap="flat" cmpd="sng">
            <a:solidFill>
              <a:schemeClr val="accent3"/>
            </a:solidFill>
            <a:prstDash val="solid"/>
            <a:round/>
            <a:headEnd type="none" w="sm" len="sm"/>
            <a:tailEnd type="none" w="sm" len="sm"/>
          </a:ln>
        </p:spPr>
      </p:cxnSp>
      <p:cxnSp>
        <p:nvCxnSpPr>
          <p:cNvPr id="310" name="Google Shape;310;p62">
            <a:extLst>
              <a:ext uri="{C183D7F6-B498-43B3-948B-1728B52AA6E4}">
                <adec:decorative xmlns:adec="http://schemas.microsoft.com/office/drawing/2017/decorative" val="1"/>
              </a:ext>
            </a:extLst>
          </p:cNvPr>
          <p:cNvCxnSpPr/>
          <p:nvPr/>
        </p:nvCxnSpPr>
        <p:spPr>
          <a:xfrm>
            <a:off x="5076192" y="3952658"/>
            <a:ext cx="3999244" cy="0"/>
          </a:xfrm>
          <a:prstGeom prst="straightConnector1">
            <a:avLst/>
          </a:prstGeom>
          <a:noFill/>
          <a:ln w="28575" cap="flat" cmpd="sng">
            <a:solidFill>
              <a:schemeClr val="accent3"/>
            </a:solidFill>
            <a:prstDash val="solid"/>
            <a:round/>
            <a:headEnd type="none" w="sm" len="sm"/>
            <a:tailEnd type="none" w="sm" len="sm"/>
          </a:ln>
        </p:spPr>
      </p:cxnSp>
      <p:cxnSp>
        <p:nvCxnSpPr>
          <p:cNvPr id="311" name="Google Shape;311;p62">
            <a:extLst>
              <a:ext uri="{C183D7F6-B498-43B3-948B-1728B52AA6E4}">
                <adec:decorative xmlns:adec="http://schemas.microsoft.com/office/drawing/2017/decorative" val="1"/>
              </a:ext>
            </a:extLst>
          </p:cNvPr>
          <p:cNvCxnSpPr/>
          <p:nvPr/>
        </p:nvCxnSpPr>
        <p:spPr>
          <a:xfrm>
            <a:off x="5076192" y="2434577"/>
            <a:ext cx="3999244" cy="0"/>
          </a:xfrm>
          <a:prstGeom prst="straightConnector1">
            <a:avLst/>
          </a:prstGeom>
          <a:noFill/>
          <a:ln w="28575" cap="flat" cmpd="sng">
            <a:solidFill>
              <a:schemeClr val="accent3"/>
            </a:solidFill>
            <a:prstDash val="solid"/>
            <a:round/>
            <a:headEnd type="none" w="sm" len="sm"/>
            <a:tailEnd type="none" w="sm" len="sm"/>
          </a:ln>
        </p:spPr>
      </p:cxnSp>
      <p:sp>
        <p:nvSpPr>
          <p:cNvPr id="312" name="Google Shape;312;p62"/>
          <p:cNvSpPr txBox="1"/>
          <p:nvPr/>
        </p:nvSpPr>
        <p:spPr>
          <a:xfrm>
            <a:off x="4973367" y="2594544"/>
            <a:ext cx="6094520" cy="979692"/>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2250"/>
              <a:buFont typeface="Arial"/>
              <a:buNone/>
            </a:pPr>
            <a:r>
              <a:rPr lang="en" sz="2400" b="1" i="0" u="none" strike="noStrike" cap="none">
                <a:solidFill>
                  <a:srgbClr val="214D8D"/>
                </a:solidFill>
                <a:latin typeface="Open Sans"/>
                <a:ea typeface="Open Sans"/>
                <a:cs typeface="Open Sans"/>
                <a:sym typeface="Open Sans"/>
              </a:rPr>
              <a:t>Carol Pankow</a:t>
            </a:r>
            <a:r>
              <a:rPr lang="en" sz="2400" b="0" i="0" u="none" strike="noStrike" cap="none">
                <a:solidFill>
                  <a:srgbClr val="214D8D"/>
                </a:solidFill>
                <a:latin typeface="Open Sans"/>
                <a:ea typeface="Open Sans"/>
                <a:cs typeface="Open Sans"/>
                <a:sym typeface="Open Sans"/>
              </a:rPr>
              <a:t> </a:t>
            </a:r>
            <a:endParaRPr/>
          </a:p>
          <a:p>
            <a:pPr marL="0" marR="0" lvl="0" indent="0" algn="l" rtl="0">
              <a:lnSpc>
                <a:spcPct val="125000"/>
              </a:lnSpc>
              <a:spcBef>
                <a:spcPts val="0"/>
              </a:spcBef>
              <a:spcAft>
                <a:spcPts val="0"/>
              </a:spcAft>
              <a:buClr>
                <a:srgbClr val="000000"/>
              </a:buClr>
              <a:buSzPts val="2250"/>
              <a:buFont typeface="Arial"/>
              <a:buNone/>
            </a:pPr>
            <a:r>
              <a:rPr lang="en" sz="2400" b="0" i="0" u="none" strike="noStrike" cap="none">
                <a:solidFill>
                  <a:srgbClr val="6C4C25"/>
                </a:solidFill>
                <a:latin typeface="Open Sans"/>
                <a:ea typeface="Open Sans"/>
                <a:cs typeface="Open Sans"/>
                <a:sym typeface="Open Sans"/>
              </a:rPr>
              <a:t>VRTAC-QM</a:t>
            </a:r>
            <a:endParaRPr/>
          </a:p>
        </p:txBody>
      </p:sp>
      <p:sp>
        <p:nvSpPr>
          <p:cNvPr id="313" name="Google Shape;313;p62"/>
          <p:cNvSpPr txBox="1"/>
          <p:nvPr/>
        </p:nvSpPr>
        <p:spPr>
          <a:xfrm>
            <a:off x="4973367" y="4160785"/>
            <a:ext cx="6094520" cy="979692"/>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2250"/>
              <a:buFont typeface="Arial"/>
              <a:buNone/>
            </a:pPr>
            <a:r>
              <a:rPr lang="en" sz="2400" b="1" i="0" u="none" strike="noStrike" cap="none">
                <a:solidFill>
                  <a:srgbClr val="214D8D"/>
                </a:solidFill>
                <a:latin typeface="Open Sans"/>
                <a:ea typeface="Open Sans"/>
                <a:cs typeface="Open Sans"/>
                <a:sym typeface="Open Sans"/>
              </a:rPr>
              <a:t>Bill Colombo</a:t>
            </a:r>
            <a:endParaRPr/>
          </a:p>
          <a:p>
            <a:pPr marL="0" marR="0" lvl="0" indent="0" algn="l" rtl="0">
              <a:lnSpc>
                <a:spcPct val="125000"/>
              </a:lnSpc>
              <a:spcBef>
                <a:spcPts val="0"/>
              </a:spcBef>
              <a:spcAft>
                <a:spcPts val="0"/>
              </a:spcAft>
              <a:buClr>
                <a:srgbClr val="000000"/>
              </a:buClr>
              <a:buSzPts val="2250"/>
              <a:buFont typeface="Arial"/>
              <a:buNone/>
            </a:pPr>
            <a:r>
              <a:rPr lang="en" sz="2400" b="0" i="0" u="none" strike="noStrike" cap="none">
                <a:solidFill>
                  <a:srgbClr val="6C4C25"/>
                </a:solidFill>
                <a:latin typeface="Open Sans"/>
                <a:ea typeface="Open Sans"/>
                <a:cs typeface="Open Sans"/>
                <a:sym typeface="Open Sans"/>
              </a:rPr>
              <a:t>VRTAC-QM</a:t>
            </a:r>
            <a:endParaRPr/>
          </a:p>
        </p:txBody>
      </p:sp>
      <p:sp>
        <p:nvSpPr>
          <p:cNvPr id="314" name="Google Shape;314;p62"/>
          <p:cNvSpPr txBox="1"/>
          <p:nvPr/>
        </p:nvSpPr>
        <p:spPr>
          <a:xfrm>
            <a:off x="4973367" y="5617832"/>
            <a:ext cx="6612382" cy="979692"/>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2250"/>
              <a:buFont typeface="Arial"/>
              <a:buNone/>
            </a:pPr>
            <a:r>
              <a:rPr lang="en" sz="2400" b="1" i="0" u="none" strike="noStrike" cap="none">
                <a:solidFill>
                  <a:srgbClr val="214D8D"/>
                </a:solidFill>
                <a:latin typeface="Open Sans"/>
                <a:ea typeface="Open Sans"/>
                <a:cs typeface="Open Sans"/>
                <a:sym typeface="Open Sans"/>
              </a:rPr>
              <a:t>Susan Pugh</a:t>
            </a:r>
            <a:endParaRPr/>
          </a:p>
          <a:p>
            <a:pPr marL="0" marR="0" lvl="0" indent="0" algn="l" rtl="0">
              <a:lnSpc>
                <a:spcPct val="125000"/>
              </a:lnSpc>
              <a:spcBef>
                <a:spcPts val="0"/>
              </a:spcBef>
              <a:spcAft>
                <a:spcPts val="0"/>
              </a:spcAft>
              <a:buClr>
                <a:srgbClr val="000000"/>
              </a:buClr>
              <a:buSzPts val="2250"/>
              <a:buFont typeface="Arial"/>
              <a:buNone/>
            </a:pPr>
            <a:r>
              <a:rPr lang="en" sz="2400" b="0" i="0" u="none" strike="noStrike" cap="none">
                <a:solidFill>
                  <a:srgbClr val="6C4C25"/>
                </a:solidFill>
                <a:latin typeface="Open Sans"/>
                <a:ea typeface="Open Sans"/>
                <a:cs typeface="Open Sans"/>
                <a:sym typeface="Open Sans"/>
              </a:rPr>
              <a:t>Opportunities for Ohioans with Disabilities </a:t>
            </a:r>
            <a:endParaRPr/>
          </a:p>
        </p:txBody>
      </p:sp>
      <p:pic>
        <p:nvPicPr>
          <p:cNvPr id="315" name="Google Shape;315;p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51917" y="1737933"/>
            <a:ext cx="3649919" cy="36499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8"/>
          <p:cNvSpPr txBox="1">
            <a:spLocks noGrp="1"/>
          </p:cNvSpPr>
          <p:nvPr>
            <p:ph type="title"/>
          </p:nvPr>
        </p:nvSpPr>
        <p:spPr>
          <a:xfrm>
            <a:off x="717336" y="214496"/>
            <a:ext cx="10757328" cy="1427413"/>
          </a:xfrm>
          <a:prstGeom prst="rect">
            <a:avLst/>
          </a:prstGeom>
          <a:noFill/>
          <a:ln>
            <a:noFill/>
          </a:ln>
        </p:spPr>
        <p:txBody>
          <a:bodyPr spcFirstLastPara="1" wrap="square" lIns="121900" tIns="121900" rIns="121900" bIns="121900" anchor="t" anchorCtr="0">
            <a:normAutofit/>
          </a:bodyPr>
          <a:lstStyle/>
          <a:p>
            <a:pPr marL="0" lvl="0" indent="0" algn="l" rtl="0">
              <a:lnSpc>
                <a:spcPct val="105000"/>
              </a:lnSpc>
              <a:spcBef>
                <a:spcPts val="0"/>
              </a:spcBef>
              <a:spcAft>
                <a:spcPts val="0"/>
              </a:spcAft>
              <a:buClr>
                <a:schemeClr val="lt1"/>
              </a:buClr>
              <a:buSzPts val="4000"/>
              <a:buNone/>
            </a:pPr>
            <a:r>
              <a:rPr lang="en" b="1"/>
              <a:t>Interagency Transfers</a:t>
            </a:r>
            <a:br>
              <a:rPr lang="en" b="1"/>
            </a:br>
            <a:r>
              <a:rPr lang="en" sz="3200" b="1">
                <a:solidFill>
                  <a:srgbClr val="4C7A75"/>
                </a:solidFill>
                <a:latin typeface="Open Sans"/>
                <a:ea typeface="Open Sans"/>
                <a:cs typeface="Open Sans"/>
                <a:sym typeface="Open Sans"/>
              </a:rPr>
              <a:t>Applicable Terms and Conditions </a:t>
            </a:r>
            <a:r>
              <a:rPr lang="en" sz="1800" b="0">
                <a:solidFill>
                  <a:srgbClr val="4C7A75"/>
                </a:solidFill>
                <a:latin typeface="Open Sans"/>
                <a:ea typeface="Open Sans"/>
                <a:cs typeface="Open Sans"/>
                <a:sym typeface="Open Sans"/>
              </a:rPr>
              <a:t>(2)</a:t>
            </a:r>
            <a:endParaRPr sz="1800" b="1">
              <a:solidFill>
                <a:srgbClr val="4C7A75"/>
              </a:solidFill>
            </a:endParaRPr>
          </a:p>
        </p:txBody>
      </p:sp>
      <p:sp>
        <p:nvSpPr>
          <p:cNvPr id="461" name="Google Shape;461;p78"/>
          <p:cNvSpPr txBox="1">
            <a:spLocks noGrp="1"/>
          </p:cNvSpPr>
          <p:nvPr>
            <p:ph type="body" idx="1"/>
          </p:nvPr>
        </p:nvSpPr>
        <p:spPr>
          <a:xfrm>
            <a:off x="731520" y="1943182"/>
            <a:ext cx="10757328" cy="4695354"/>
          </a:xfrm>
          <a:prstGeom prst="rect">
            <a:avLst/>
          </a:prstGeom>
          <a:noFill/>
          <a:ln>
            <a:noFill/>
          </a:ln>
        </p:spPr>
        <p:txBody>
          <a:bodyPr spcFirstLastPara="1" wrap="square" lIns="91425" tIns="45700" rIns="91425" bIns="45700" anchor="t" anchorCtr="0">
            <a:normAutofit lnSpcReduction="10000"/>
          </a:bodyPr>
          <a:lstStyle/>
          <a:p>
            <a:pPr marL="38100" lvl="0" indent="0" algn="l" rtl="0">
              <a:lnSpc>
                <a:spcPct val="110000"/>
              </a:lnSpc>
              <a:spcBef>
                <a:spcPts val="600"/>
              </a:spcBef>
              <a:spcAft>
                <a:spcPts val="0"/>
              </a:spcAft>
              <a:buSzPts val="3000"/>
              <a:buNone/>
            </a:pPr>
            <a:r>
              <a:rPr lang="en" sz="1800" b="1" dirty="0">
                <a:solidFill>
                  <a:srgbClr val="A37238"/>
                </a:solidFill>
              </a:rPr>
              <a:t>Waiver of Statewideness</a:t>
            </a:r>
            <a:endParaRPr dirty="0"/>
          </a:p>
          <a:p>
            <a:pPr marL="457200" lvl="0" indent="-419100" algn="l" rtl="0">
              <a:lnSpc>
                <a:spcPct val="110000"/>
              </a:lnSpc>
              <a:spcBef>
                <a:spcPts val="600"/>
              </a:spcBef>
              <a:spcAft>
                <a:spcPts val="0"/>
              </a:spcAft>
              <a:buSzPts val="3000"/>
              <a:buChar char="•"/>
            </a:pPr>
            <a:r>
              <a:rPr lang="en" sz="1800" dirty="0"/>
              <a:t>If an Interagency Transfer does not result in the provision of statewide services, then a waiver of statewideness (34 C.F.R. § 361.26) is required. The following additional conditions must be met for RSA to approve the waiver:</a:t>
            </a:r>
            <a:endParaRPr dirty="0"/>
          </a:p>
          <a:p>
            <a:pPr marL="688975" lvl="1" indent="-225425" algn="l" rtl="0">
              <a:lnSpc>
                <a:spcPct val="110000"/>
              </a:lnSpc>
              <a:spcBef>
                <a:spcPts val="600"/>
              </a:spcBef>
              <a:spcAft>
                <a:spcPts val="0"/>
              </a:spcAft>
              <a:buSzPts val="1760"/>
              <a:buChar char="o"/>
            </a:pPr>
            <a:r>
              <a:rPr lang="en" sz="1800" dirty="0"/>
              <a:t>The non-Federal share of the cost of these services is met from funds provided by a local public agency, including funds contributed to a local public agency by a private agency, organization, or individual (34 C.F.R. § 361.26(a)(1));</a:t>
            </a:r>
            <a:endParaRPr dirty="0"/>
          </a:p>
          <a:p>
            <a:pPr marL="688975" lvl="1" indent="-225425" algn="l" rtl="0">
              <a:lnSpc>
                <a:spcPct val="130000"/>
              </a:lnSpc>
              <a:spcBef>
                <a:spcPts val="600"/>
              </a:spcBef>
              <a:spcAft>
                <a:spcPts val="0"/>
              </a:spcAft>
              <a:buSzPts val="1760"/>
              <a:buChar char="o"/>
            </a:pPr>
            <a:r>
              <a:rPr lang="en" sz="1800" dirty="0"/>
              <a:t>The services must be likely to promote the vocational rehabilitation of substantially larger numbers of individuals with disabilities or of individuals with disabilities with particular types of impairments (34 C.F.R. § 361.26(a)(2)); and</a:t>
            </a:r>
            <a:endParaRPr dirty="0"/>
          </a:p>
          <a:p>
            <a:pPr marL="688975" lvl="1" indent="-225425" algn="l" rtl="0">
              <a:lnSpc>
                <a:spcPct val="130000"/>
              </a:lnSpc>
              <a:spcBef>
                <a:spcPts val="600"/>
              </a:spcBef>
              <a:spcAft>
                <a:spcPts val="0"/>
              </a:spcAft>
              <a:buSzPts val="1760"/>
              <a:buChar char="o"/>
            </a:pPr>
            <a:r>
              <a:rPr lang="en" sz="1800" dirty="0"/>
              <a:t>The State must include a request for a waiver of statewideness in the VR services portion of the Unified or Combined State Plan for approval by the Secretary of Education (34 C.F.R. § 361.26(a)(3)).</a:t>
            </a:r>
            <a:endParaRPr dirty="0"/>
          </a:p>
          <a:p>
            <a:pPr marL="1371600" lvl="2" indent="-228600" algn="l" rtl="0">
              <a:lnSpc>
                <a:spcPct val="110000"/>
              </a:lnSpc>
              <a:spcBef>
                <a:spcPts val="600"/>
              </a:spcBef>
              <a:spcAft>
                <a:spcPts val="0"/>
              </a:spcAft>
              <a:buSzPts val="1600"/>
              <a:buNone/>
            </a:pPr>
            <a:endParaRPr sz="1800" dirty="0"/>
          </a:p>
        </p:txBody>
      </p:sp>
      <p:sp>
        <p:nvSpPr>
          <p:cNvPr id="462" name="Google Shape;462;p78">
            <a:extLst>
              <a:ext uri="{C183D7F6-B498-43B3-948B-1728B52AA6E4}">
                <adec:decorative xmlns:adec="http://schemas.microsoft.com/office/drawing/2017/decorative" val="1"/>
              </a:ext>
            </a:extLst>
          </p:cNvPr>
          <p:cNvSpPr/>
          <p:nvPr/>
        </p:nvSpPr>
        <p:spPr>
          <a:xfrm>
            <a:off x="731520" y="1641909"/>
            <a:ext cx="4789374" cy="151263"/>
          </a:xfrm>
          <a:custGeom>
            <a:avLst/>
            <a:gdLst/>
            <a:ahLst/>
            <a:cxnLst/>
            <a:rect l="l" t="t" r="r" b="b"/>
            <a:pathLst>
              <a:path w="3435126" h="842738" extrusionOk="0">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63" name="Google Shape;463;p7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1041" y="5346880"/>
            <a:ext cx="1291656" cy="12916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9"/>
          <p:cNvSpPr txBox="1">
            <a:spLocks noGrp="1"/>
          </p:cNvSpPr>
          <p:nvPr>
            <p:ph type="title"/>
          </p:nvPr>
        </p:nvSpPr>
        <p:spPr>
          <a:xfrm>
            <a:off x="826522" y="394082"/>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5000"/>
              </a:lnSpc>
              <a:spcBef>
                <a:spcPts val="0"/>
              </a:spcBef>
              <a:spcAft>
                <a:spcPts val="0"/>
              </a:spcAft>
              <a:buClr>
                <a:schemeClr val="lt1"/>
              </a:buClr>
              <a:buSzPct val="222222"/>
              <a:buNone/>
            </a:pPr>
            <a:r>
              <a:rPr lang="en" b="1"/>
              <a:t>Interagency Transfers</a:t>
            </a:r>
            <a:br>
              <a:rPr lang="en" b="1"/>
            </a:br>
            <a:r>
              <a:rPr lang="en" sz="3200" b="1">
                <a:solidFill>
                  <a:srgbClr val="4C7A75"/>
                </a:solidFill>
                <a:latin typeface="Open Sans"/>
                <a:ea typeface="Open Sans"/>
                <a:cs typeface="Open Sans"/>
                <a:sym typeface="Open Sans"/>
              </a:rPr>
              <a:t>Technical Considerations</a:t>
            </a:r>
            <a:endParaRPr sz="1800" b="1"/>
          </a:p>
        </p:txBody>
      </p:sp>
      <p:sp>
        <p:nvSpPr>
          <p:cNvPr id="469" name="Google Shape;469;p79"/>
          <p:cNvSpPr txBox="1">
            <a:spLocks noGrp="1"/>
          </p:cNvSpPr>
          <p:nvPr>
            <p:ph type="body" idx="1"/>
          </p:nvPr>
        </p:nvSpPr>
        <p:spPr>
          <a:xfrm>
            <a:off x="705461" y="2318538"/>
            <a:ext cx="10757328" cy="4063473"/>
          </a:xfrm>
          <a:prstGeom prst="rect">
            <a:avLst/>
          </a:prstGeom>
          <a:noFill/>
          <a:ln>
            <a:noFill/>
          </a:ln>
        </p:spPr>
        <p:txBody>
          <a:bodyPr spcFirstLastPara="1" wrap="square" lIns="91425" tIns="45700" rIns="91425" bIns="45700" anchor="t" anchorCtr="0">
            <a:normAutofit/>
          </a:bodyPr>
          <a:lstStyle/>
          <a:p>
            <a:pPr marL="457200" lvl="0" indent="-419100" algn="l" rtl="0">
              <a:lnSpc>
                <a:spcPct val="120000"/>
              </a:lnSpc>
              <a:spcBef>
                <a:spcPts val="0"/>
              </a:spcBef>
              <a:spcAft>
                <a:spcPts val="0"/>
              </a:spcAft>
              <a:buSzPts val="3000"/>
              <a:buChar char="•"/>
            </a:pPr>
            <a:r>
              <a:rPr lang="en" sz="2000" b="1" dirty="0"/>
              <a:t>Note the following Waiver condition: </a:t>
            </a:r>
            <a:r>
              <a:rPr lang="en" sz="2000" dirty="0"/>
              <a:t>“The non-Federal share of the cost of these services is met from funds provided by a local public agency, including funds contributed to a local public agency by a private agency, organization, or individual.”</a:t>
            </a:r>
            <a:endParaRPr dirty="0"/>
          </a:p>
          <a:p>
            <a:pPr marL="457200" lvl="0" indent="-419100" algn="l" rtl="0">
              <a:lnSpc>
                <a:spcPct val="120000"/>
              </a:lnSpc>
              <a:spcBef>
                <a:spcPts val="1200"/>
              </a:spcBef>
              <a:spcAft>
                <a:spcPts val="0"/>
              </a:spcAft>
              <a:buSzPts val="3000"/>
              <a:buChar char="•"/>
            </a:pPr>
            <a:r>
              <a:rPr lang="en" sz="2000" dirty="0"/>
              <a:t>The VR regulations </a:t>
            </a:r>
            <a:r>
              <a:rPr lang="en" sz="2000" b="1" dirty="0"/>
              <a:t>do not </a:t>
            </a:r>
            <a:r>
              <a:rPr lang="en" sz="2000" dirty="0"/>
              <a:t>set parameters as to the source of non-Federal share a local public agency may use for purposes of match. This does not nullify requirements at 2 C.F.R. § 200.306(b).</a:t>
            </a:r>
            <a:endParaRPr dirty="0"/>
          </a:p>
          <a:p>
            <a:pPr marL="457200" lvl="0" indent="-228600" algn="l" rtl="0">
              <a:lnSpc>
                <a:spcPct val="120000"/>
              </a:lnSpc>
              <a:spcBef>
                <a:spcPts val="1200"/>
              </a:spcBef>
              <a:spcAft>
                <a:spcPts val="1200"/>
              </a:spcAft>
              <a:buSzPts val="3000"/>
              <a:buNone/>
            </a:pPr>
            <a:endParaRPr sz="2000" dirty="0"/>
          </a:p>
        </p:txBody>
      </p:sp>
      <p:sp>
        <p:nvSpPr>
          <p:cNvPr id="470" name="Google Shape;470;p79">
            <a:extLst>
              <a:ext uri="{C183D7F6-B498-43B3-948B-1728B52AA6E4}">
                <adec:decorative xmlns:adec="http://schemas.microsoft.com/office/drawing/2017/decorative" val="1"/>
              </a:ext>
            </a:extLst>
          </p:cNvPr>
          <p:cNvSpPr/>
          <p:nvPr/>
        </p:nvSpPr>
        <p:spPr>
          <a:xfrm>
            <a:off x="731520" y="1808106"/>
            <a:ext cx="4789374" cy="151263"/>
          </a:xfrm>
          <a:custGeom>
            <a:avLst/>
            <a:gdLst/>
            <a:ahLst/>
            <a:cxnLst/>
            <a:rect l="l" t="t" r="r" b="b"/>
            <a:pathLst>
              <a:path w="3435126" h="842738" extrusionOk="0">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71" name="Google Shape;471;p7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797142" y="4788793"/>
            <a:ext cx="2069207" cy="20692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80">
            <a:extLst>
              <a:ext uri="{C183D7F6-B498-43B3-948B-1728B52AA6E4}">
                <adec:decorative xmlns:adec="http://schemas.microsoft.com/office/drawing/2017/decorative" val="1"/>
              </a:ext>
            </a:extLst>
          </p:cNvPr>
          <p:cNvSpPr/>
          <p:nvPr/>
        </p:nvSpPr>
        <p:spPr>
          <a:xfrm>
            <a:off x="717336" y="1725796"/>
            <a:ext cx="4789374" cy="151263"/>
          </a:xfrm>
          <a:custGeom>
            <a:avLst/>
            <a:gdLst/>
            <a:ahLst/>
            <a:cxnLst/>
            <a:rect l="l" t="t" r="r" b="b"/>
            <a:pathLst>
              <a:path w="3435126" h="842738" extrusionOk="0">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80"/>
          <p:cNvSpPr txBox="1">
            <a:spLocks noGrp="1"/>
          </p:cNvSpPr>
          <p:nvPr>
            <p:ph type="title"/>
          </p:nvPr>
        </p:nvSpPr>
        <p:spPr>
          <a:xfrm>
            <a:off x="731520" y="365761"/>
            <a:ext cx="10757328" cy="1323384"/>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5000"/>
              </a:lnSpc>
              <a:spcBef>
                <a:spcPts val="0"/>
              </a:spcBef>
              <a:spcAft>
                <a:spcPts val="0"/>
              </a:spcAft>
              <a:buClr>
                <a:schemeClr val="lt1"/>
              </a:buClr>
              <a:buSzPct val="200000"/>
              <a:buNone/>
            </a:pPr>
            <a:r>
              <a:rPr lang="en" b="1"/>
              <a:t>Interagency Transfers</a:t>
            </a:r>
            <a:br>
              <a:rPr lang="en" b="1"/>
            </a:br>
            <a:r>
              <a:rPr lang="en" sz="3200" b="1">
                <a:solidFill>
                  <a:srgbClr val="4C7A75"/>
                </a:solidFill>
                <a:latin typeface="Open Sans"/>
                <a:ea typeface="Open Sans"/>
                <a:cs typeface="Open Sans"/>
                <a:sym typeface="Open Sans"/>
              </a:rPr>
              <a:t>Technical Considerations </a:t>
            </a:r>
            <a:r>
              <a:rPr lang="en" sz="2000" b="0">
                <a:solidFill>
                  <a:srgbClr val="4C7A75"/>
                </a:solidFill>
                <a:latin typeface="Open Sans"/>
                <a:ea typeface="Open Sans"/>
                <a:cs typeface="Open Sans"/>
                <a:sym typeface="Open Sans"/>
              </a:rPr>
              <a:t>(2)</a:t>
            </a:r>
            <a:endParaRPr sz="2000" b="1">
              <a:solidFill>
                <a:srgbClr val="4C7A75"/>
              </a:solidFill>
            </a:endParaRPr>
          </a:p>
        </p:txBody>
      </p:sp>
      <p:sp>
        <p:nvSpPr>
          <p:cNvPr id="478" name="Google Shape;478;p80"/>
          <p:cNvSpPr txBox="1">
            <a:spLocks noGrp="1"/>
          </p:cNvSpPr>
          <p:nvPr>
            <p:ph type="body" idx="1"/>
          </p:nvPr>
        </p:nvSpPr>
        <p:spPr>
          <a:xfrm>
            <a:off x="731520" y="2148699"/>
            <a:ext cx="10757328" cy="4063473"/>
          </a:xfrm>
          <a:prstGeom prst="rect">
            <a:avLst/>
          </a:prstGeom>
          <a:noFill/>
          <a:ln>
            <a:noFill/>
          </a:ln>
        </p:spPr>
        <p:txBody>
          <a:bodyPr spcFirstLastPara="1" wrap="square" lIns="91425" tIns="45700" rIns="91425" bIns="45700" anchor="t" anchorCtr="0">
            <a:normAutofit/>
          </a:bodyPr>
          <a:lstStyle/>
          <a:p>
            <a:pPr marL="457200" lvl="0" indent="-419100" algn="l" rtl="0">
              <a:lnSpc>
                <a:spcPct val="130000"/>
              </a:lnSpc>
              <a:spcBef>
                <a:spcPts val="0"/>
              </a:spcBef>
              <a:spcAft>
                <a:spcPts val="0"/>
              </a:spcAft>
              <a:buSzPts val="3000"/>
              <a:buChar char="•"/>
            </a:pPr>
            <a:r>
              <a:rPr lang="en" sz="2000" dirty="0"/>
              <a:t>The prohibition against </a:t>
            </a:r>
            <a:r>
              <a:rPr lang="en" sz="2000" b="1" dirty="0"/>
              <a:t>reversion to donor applies only to contributions by private entities </a:t>
            </a:r>
            <a:r>
              <a:rPr lang="en" sz="2000" dirty="0"/>
              <a:t>as described at 34 C.F.R. 361.60(b)(3). As such, it does not apply to Interagency Transfers with public agencies.</a:t>
            </a:r>
            <a:endParaRPr dirty="0"/>
          </a:p>
          <a:p>
            <a:pPr marL="457200" lvl="0" indent="-419100" algn="l" rtl="0">
              <a:lnSpc>
                <a:spcPct val="130000"/>
              </a:lnSpc>
              <a:spcBef>
                <a:spcPts val="1200"/>
              </a:spcBef>
              <a:spcAft>
                <a:spcPts val="0"/>
              </a:spcAft>
              <a:buSzPts val="3000"/>
              <a:buChar char="•"/>
            </a:pPr>
            <a:r>
              <a:rPr lang="en" sz="2000" dirty="0"/>
              <a:t>Therefore, the funds resulting from an Interagency Transfer agreement with a public agency can be used to purchase VR services from:</a:t>
            </a:r>
            <a:endParaRPr dirty="0"/>
          </a:p>
          <a:p>
            <a:pPr marL="914400" lvl="1" indent="-340360" algn="l" rtl="0">
              <a:lnSpc>
                <a:spcPct val="130000"/>
              </a:lnSpc>
              <a:spcBef>
                <a:spcPts val="1200"/>
              </a:spcBef>
              <a:spcAft>
                <a:spcPts val="0"/>
              </a:spcAft>
              <a:buSzPts val="1760"/>
              <a:buChar char="o"/>
            </a:pPr>
            <a:r>
              <a:rPr lang="en" sz="2000" dirty="0"/>
              <a:t>The public agency; or</a:t>
            </a:r>
            <a:endParaRPr dirty="0"/>
          </a:p>
          <a:p>
            <a:pPr marL="914400" lvl="1" indent="-340360" algn="l" rtl="0">
              <a:lnSpc>
                <a:spcPct val="130000"/>
              </a:lnSpc>
              <a:spcBef>
                <a:spcPts val="1200"/>
              </a:spcBef>
              <a:spcAft>
                <a:spcPts val="0"/>
              </a:spcAft>
              <a:buSzPts val="1760"/>
              <a:buChar char="o"/>
            </a:pPr>
            <a:r>
              <a:rPr lang="en" sz="2000" dirty="0"/>
              <a:t>Any private agency, organization, or individual who may </a:t>
            </a:r>
            <a:r>
              <a:rPr lang="en" sz="2000" b="1" dirty="0"/>
              <a:t>or</a:t>
            </a:r>
            <a:r>
              <a:rPr lang="en" sz="2000" dirty="0"/>
              <a:t> may not have contributed funds to the public agency for use as non-Federal share.</a:t>
            </a:r>
            <a:endParaRPr dirty="0"/>
          </a:p>
          <a:p>
            <a:pPr marL="457200" lvl="0" indent="-228600" algn="l" rtl="0">
              <a:lnSpc>
                <a:spcPct val="130000"/>
              </a:lnSpc>
              <a:spcBef>
                <a:spcPts val="1200"/>
              </a:spcBef>
              <a:spcAft>
                <a:spcPts val="1200"/>
              </a:spcAft>
              <a:buSzPts val="3000"/>
              <a:buNone/>
            </a:pPr>
            <a:endParaRPr sz="2000" dirty="0"/>
          </a:p>
        </p:txBody>
      </p:sp>
      <p:pic>
        <p:nvPicPr>
          <p:cNvPr id="479" name="Google Shape;479;p8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622195" y="5380070"/>
            <a:ext cx="1291656" cy="12916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81"/>
          <p:cNvSpPr txBox="1">
            <a:spLocks noGrp="1"/>
          </p:cNvSpPr>
          <p:nvPr>
            <p:ph type="ctrTitle"/>
          </p:nvPr>
        </p:nvSpPr>
        <p:spPr>
          <a:xfrm>
            <a:off x="296952" y="501535"/>
            <a:ext cx="3872068" cy="1991208"/>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5000"/>
              </a:lnSpc>
              <a:spcBef>
                <a:spcPts val="0"/>
              </a:spcBef>
              <a:spcAft>
                <a:spcPts val="0"/>
              </a:spcAft>
              <a:buClr>
                <a:schemeClr val="lt1"/>
              </a:buClr>
              <a:buSzPct val="100000"/>
              <a:buNone/>
            </a:pPr>
            <a:r>
              <a:rPr lang="en" b="1"/>
              <a:t>Interagency Transfers</a:t>
            </a:r>
            <a:r>
              <a:rPr lang="en" sz="1800" b="0" i="0" u="none" strike="noStrike" cap="none">
                <a:solidFill>
                  <a:srgbClr val="000000"/>
                </a:solidFill>
                <a:latin typeface="Open Sans"/>
                <a:ea typeface="Open Sans"/>
                <a:cs typeface="Open Sans"/>
                <a:sym typeface="Open Sans"/>
              </a:rPr>
              <a:t> </a:t>
            </a:r>
            <a:br>
              <a:rPr lang="en" sz="1800" b="0" i="0" u="none" strike="noStrike" cap="none">
                <a:solidFill>
                  <a:srgbClr val="000000"/>
                </a:solidFill>
                <a:latin typeface="Open Sans"/>
                <a:ea typeface="Open Sans"/>
                <a:cs typeface="Open Sans"/>
                <a:sym typeface="Open Sans"/>
              </a:rPr>
            </a:br>
            <a:r>
              <a:rPr lang="en" b="1">
                <a:solidFill>
                  <a:srgbClr val="4C7A75"/>
                </a:solidFill>
                <a:latin typeface="Open Sans"/>
                <a:ea typeface="Open Sans"/>
                <a:cs typeface="Open Sans"/>
                <a:sym typeface="Open Sans"/>
              </a:rPr>
              <a:t>Pros</a:t>
            </a:r>
            <a:endParaRPr b="1">
              <a:solidFill>
                <a:srgbClr val="4C7A75"/>
              </a:solidFill>
            </a:endParaRPr>
          </a:p>
        </p:txBody>
      </p:sp>
      <p:sp>
        <p:nvSpPr>
          <p:cNvPr id="485" name="Google Shape;485;p81"/>
          <p:cNvSpPr txBox="1">
            <a:spLocks noGrp="1"/>
          </p:cNvSpPr>
          <p:nvPr>
            <p:ph type="body" idx="1"/>
          </p:nvPr>
        </p:nvSpPr>
        <p:spPr>
          <a:xfrm>
            <a:off x="4716399" y="728815"/>
            <a:ext cx="6649375" cy="5196972"/>
          </a:xfrm>
          <a:prstGeom prst="rect">
            <a:avLst/>
          </a:prstGeom>
          <a:noFill/>
          <a:ln>
            <a:noFill/>
          </a:ln>
        </p:spPr>
        <p:txBody>
          <a:bodyPr spcFirstLastPara="1" wrap="square" lIns="91425" tIns="45700" rIns="91425" bIns="45700" anchor="t" anchorCtr="0">
            <a:normAutofit/>
          </a:bodyPr>
          <a:lstStyle/>
          <a:p>
            <a:pPr marL="914400" lvl="1" indent="-381000" algn="l" rtl="0">
              <a:lnSpc>
                <a:spcPct val="105000"/>
              </a:lnSpc>
              <a:spcBef>
                <a:spcPts val="1000"/>
              </a:spcBef>
              <a:spcAft>
                <a:spcPts val="0"/>
              </a:spcAft>
              <a:buClr>
                <a:schemeClr val="accent3"/>
              </a:buClr>
              <a:buSzPts val="2400"/>
              <a:buChar char="•"/>
            </a:pPr>
            <a:r>
              <a:rPr lang="en" dirty="0"/>
              <a:t>High return on investment of approx. $3.69 (Federal) to every $1.00 (non-Federal).</a:t>
            </a:r>
            <a:endParaRPr dirty="0"/>
          </a:p>
          <a:p>
            <a:pPr marL="914400" lvl="1" indent="-381000" algn="l" rtl="0">
              <a:lnSpc>
                <a:spcPct val="105000"/>
              </a:lnSpc>
              <a:spcBef>
                <a:spcPts val="1000"/>
              </a:spcBef>
              <a:spcAft>
                <a:spcPts val="0"/>
              </a:spcAft>
              <a:buClr>
                <a:schemeClr val="accent3"/>
              </a:buClr>
              <a:buSzPts val="2400"/>
              <a:buChar char="•"/>
            </a:pPr>
            <a:r>
              <a:rPr lang="en" dirty="0"/>
              <a:t>Expands resource pie for the provision of VR services.</a:t>
            </a:r>
            <a:endParaRPr dirty="0"/>
          </a:p>
          <a:p>
            <a:pPr marL="914400" lvl="1" indent="-381000" algn="l" rtl="0">
              <a:lnSpc>
                <a:spcPct val="105000"/>
              </a:lnSpc>
              <a:spcBef>
                <a:spcPts val="1000"/>
              </a:spcBef>
              <a:spcAft>
                <a:spcPts val="0"/>
              </a:spcAft>
              <a:buClr>
                <a:schemeClr val="accent3"/>
              </a:buClr>
              <a:buSzPts val="2400"/>
              <a:buChar char="•"/>
            </a:pPr>
            <a:r>
              <a:rPr lang="en" dirty="0"/>
              <a:t>Dedicated resources to serve target populations.</a:t>
            </a:r>
            <a:endParaRPr dirty="0"/>
          </a:p>
          <a:p>
            <a:pPr marL="914400" lvl="1" indent="-381000" algn="l" rtl="0">
              <a:lnSpc>
                <a:spcPct val="105000"/>
              </a:lnSpc>
              <a:spcBef>
                <a:spcPts val="1000"/>
              </a:spcBef>
              <a:spcAft>
                <a:spcPts val="0"/>
              </a:spcAft>
              <a:buClr>
                <a:schemeClr val="accent3"/>
              </a:buClr>
              <a:buSzPts val="2400"/>
              <a:buChar char="•"/>
            </a:pPr>
            <a:r>
              <a:rPr lang="en" dirty="0"/>
              <a:t>Opportunities to build partnerships resulting in long-term value.</a:t>
            </a:r>
            <a:endParaRPr dirty="0"/>
          </a:p>
          <a:p>
            <a:pPr marL="914400" lvl="1" indent="-381000" algn="l" rtl="0">
              <a:lnSpc>
                <a:spcPct val="105000"/>
              </a:lnSpc>
              <a:spcBef>
                <a:spcPts val="1000"/>
              </a:spcBef>
              <a:spcAft>
                <a:spcPts val="0"/>
              </a:spcAft>
              <a:buClr>
                <a:schemeClr val="accent3"/>
              </a:buClr>
              <a:buSzPts val="2400"/>
              <a:buChar char="•"/>
            </a:pPr>
            <a:r>
              <a:rPr lang="en" dirty="0"/>
              <a:t>Fewer administrative supervision requirements than TPCAs.</a:t>
            </a:r>
            <a:endParaRPr dirty="0"/>
          </a:p>
          <a:p>
            <a:pPr marL="457200" lvl="0" indent="-228600" algn="l" rtl="0">
              <a:lnSpc>
                <a:spcPct val="108000"/>
              </a:lnSpc>
              <a:spcBef>
                <a:spcPts val="0"/>
              </a:spcBef>
              <a:spcAft>
                <a:spcPts val="0"/>
              </a:spcAft>
              <a:buClr>
                <a:schemeClr val="accent3"/>
              </a:buClr>
              <a:buSzPts val="3000"/>
              <a:buNone/>
            </a:pPr>
            <a:endParaRPr dirty="0"/>
          </a:p>
        </p:txBody>
      </p:sp>
      <p:sp>
        <p:nvSpPr>
          <p:cNvPr id="486" name="Google Shape;486;p81">
            <a:extLst>
              <a:ext uri="{C183D7F6-B498-43B3-948B-1728B52AA6E4}">
                <adec:decorative xmlns:adec="http://schemas.microsoft.com/office/drawing/2017/decorative" val="1"/>
              </a:ext>
            </a:extLst>
          </p:cNvPr>
          <p:cNvSpPr/>
          <p:nvPr/>
        </p:nvSpPr>
        <p:spPr>
          <a:xfrm>
            <a:off x="2981122" y="5668792"/>
            <a:ext cx="902894" cy="902894"/>
          </a:xfrm>
          <a:custGeom>
            <a:avLst/>
            <a:gdLst/>
            <a:ahLst/>
            <a:cxnLst/>
            <a:rect l="l" t="t" r="r" b="b"/>
            <a:pathLst>
              <a:path w="902894" h="902894" extrusionOk="0">
                <a:moveTo>
                  <a:pt x="0" y="0"/>
                </a:moveTo>
                <a:lnTo>
                  <a:pt x="0" y="902895"/>
                </a:lnTo>
                <a:lnTo>
                  <a:pt x="902895" y="902895"/>
                </a:lnTo>
                <a:lnTo>
                  <a:pt x="902895" y="0"/>
                </a:lnTo>
                <a:close/>
                <a:moveTo>
                  <a:pt x="802573" y="802573"/>
                </a:moveTo>
                <a:lnTo>
                  <a:pt x="100322" y="802573"/>
                </a:lnTo>
                <a:lnTo>
                  <a:pt x="100322" y="100322"/>
                </a:lnTo>
                <a:lnTo>
                  <a:pt x="802573" y="10032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81">
            <a:extLst>
              <a:ext uri="{C183D7F6-B498-43B3-948B-1728B52AA6E4}">
                <adec:decorative xmlns:adec="http://schemas.microsoft.com/office/drawing/2017/decorative" val="1"/>
              </a:ext>
            </a:extLst>
          </p:cNvPr>
          <p:cNvSpPr/>
          <p:nvPr/>
        </p:nvSpPr>
        <p:spPr>
          <a:xfrm>
            <a:off x="3137590" y="5874669"/>
            <a:ext cx="589991" cy="449725"/>
          </a:xfrm>
          <a:custGeom>
            <a:avLst/>
            <a:gdLst/>
            <a:ahLst/>
            <a:cxnLst/>
            <a:rect l="l" t="t" r="r" b="b"/>
            <a:pathLst>
              <a:path w="589991" h="449725" extrusionOk="0">
                <a:moveTo>
                  <a:pt x="589991" y="71646"/>
                </a:moveTo>
                <a:lnTo>
                  <a:pt x="519766" y="0"/>
                </a:lnTo>
                <a:lnTo>
                  <a:pt x="204873" y="308573"/>
                </a:lnTo>
                <a:lnTo>
                  <a:pt x="70944" y="174643"/>
                </a:lnTo>
                <a:lnTo>
                  <a:pt x="0" y="245571"/>
                </a:lnTo>
                <a:lnTo>
                  <a:pt x="204155" y="449725"/>
                </a:lnTo>
                <a:lnTo>
                  <a:pt x="589991" y="7164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88" name="Google Shape;488;p8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11232" y="5453703"/>
            <a:ext cx="1291656" cy="1291656"/>
          </a:xfrm>
          <a:prstGeom prst="rect">
            <a:avLst/>
          </a:prstGeom>
          <a:noFill/>
          <a:ln>
            <a:noFill/>
          </a:ln>
        </p:spPr>
      </p:pic>
      <p:pic>
        <p:nvPicPr>
          <p:cNvPr id="489" name="Google Shape;489;p8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592360" y="4258383"/>
            <a:ext cx="1291656" cy="12916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82"/>
          <p:cNvSpPr txBox="1">
            <a:spLocks noGrp="1"/>
          </p:cNvSpPr>
          <p:nvPr>
            <p:ph type="ctrTitle"/>
          </p:nvPr>
        </p:nvSpPr>
        <p:spPr>
          <a:xfrm>
            <a:off x="278847" y="331463"/>
            <a:ext cx="3872068" cy="1991208"/>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5000"/>
              </a:lnSpc>
              <a:spcBef>
                <a:spcPts val="0"/>
              </a:spcBef>
              <a:spcAft>
                <a:spcPts val="0"/>
              </a:spcAft>
              <a:buClr>
                <a:schemeClr val="lt1"/>
              </a:buClr>
              <a:buSzPct val="314285"/>
              <a:buFont typeface="Open Sans"/>
              <a:buNone/>
            </a:pPr>
            <a:r>
              <a:rPr lang="en" b="1"/>
              <a:t>Interagency Transfers </a:t>
            </a:r>
            <a:r>
              <a:rPr lang="en" b="1">
                <a:solidFill>
                  <a:srgbClr val="A37238"/>
                </a:solidFill>
              </a:rPr>
              <a:t>Cons</a:t>
            </a:r>
            <a:endParaRPr sz="1400" b="1">
              <a:solidFill>
                <a:srgbClr val="A37238"/>
              </a:solidFill>
            </a:endParaRPr>
          </a:p>
        </p:txBody>
      </p:sp>
      <p:sp>
        <p:nvSpPr>
          <p:cNvPr id="495" name="Google Shape;495;p82"/>
          <p:cNvSpPr txBox="1">
            <a:spLocks noGrp="1"/>
          </p:cNvSpPr>
          <p:nvPr>
            <p:ph type="body" idx="1"/>
          </p:nvPr>
        </p:nvSpPr>
        <p:spPr>
          <a:xfrm>
            <a:off x="4551810" y="803223"/>
            <a:ext cx="7497562" cy="5704456"/>
          </a:xfrm>
          <a:prstGeom prst="rect">
            <a:avLst/>
          </a:prstGeom>
          <a:noFill/>
          <a:ln>
            <a:noFill/>
          </a:ln>
        </p:spPr>
        <p:txBody>
          <a:bodyPr spcFirstLastPara="1" wrap="square" lIns="91425" tIns="45700" rIns="91425" bIns="45700" anchor="t" anchorCtr="0">
            <a:normAutofit/>
          </a:bodyPr>
          <a:lstStyle/>
          <a:p>
            <a:pPr marL="914400" lvl="1" indent="-381000" algn="l" rtl="0">
              <a:lnSpc>
                <a:spcPct val="130000"/>
              </a:lnSpc>
              <a:spcBef>
                <a:spcPts val="1000"/>
              </a:spcBef>
              <a:spcAft>
                <a:spcPts val="0"/>
              </a:spcAft>
              <a:buClr>
                <a:srgbClr val="A37238"/>
              </a:buClr>
              <a:buSzPts val="2400"/>
              <a:buChar char="•"/>
            </a:pPr>
            <a:r>
              <a:rPr lang="en" dirty="0"/>
              <a:t>Unexpected decreases/fluctuations in public agency funding.</a:t>
            </a:r>
            <a:endParaRPr dirty="0"/>
          </a:p>
          <a:p>
            <a:pPr marL="914400" lvl="1" indent="-381000" algn="l" rtl="0">
              <a:lnSpc>
                <a:spcPct val="130000"/>
              </a:lnSpc>
              <a:spcBef>
                <a:spcPts val="1000"/>
              </a:spcBef>
              <a:spcAft>
                <a:spcPts val="0"/>
              </a:spcAft>
              <a:buClr>
                <a:srgbClr val="A37238"/>
              </a:buClr>
              <a:buSzPts val="2400"/>
              <a:buChar char="•"/>
            </a:pPr>
            <a:r>
              <a:rPr lang="en" dirty="0"/>
              <a:t>Administrative burden of managing and reporting.</a:t>
            </a:r>
            <a:endParaRPr dirty="0"/>
          </a:p>
          <a:p>
            <a:pPr marL="914400" lvl="1" indent="-381000" algn="l" rtl="0">
              <a:lnSpc>
                <a:spcPct val="130000"/>
              </a:lnSpc>
              <a:spcBef>
                <a:spcPts val="1000"/>
              </a:spcBef>
              <a:spcAft>
                <a:spcPts val="0"/>
              </a:spcAft>
              <a:buClr>
                <a:srgbClr val="A37238"/>
              </a:buClr>
              <a:buSzPts val="2400"/>
              <a:buChar char="•"/>
            </a:pPr>
            <a:r>
              <a:rPr lang="en" dirty="0"/>
              <a:t>Developing/managing partner relationships/agreements.</a:t>
            </a:r>
            <a:endParaRPr dirty="0"/>
          </a:p>
          <a:p>
            <a:pPr marL="914400" lvl="1" indent="-381000" algn="l" rtl="0">
              <a:lnSpc>
                <a:spcPct val="130000"/>
              </a:lnSpc>
              <a:spcBef>
                <a:spcPts val="1000"/>
              </a:spcBef>
              <a:spcAft>
                <a:spcPts val="0"/>
              </a:spcAft>
              <a:buClr>
                <a:srgbClr val="A37238"/>
              </a:buClr>
              <a:buSzPts val="2400"/>
              <a:buChar char="•"/>
            </a:pPr>
            <a:r>
              <a:rPr lang="en" dirty="0"/>
              <a:t>An order of selection may negatively impact VR services to the target populations.</a:t>
            </a:r>
            <a:endParaRPr dirty="0"/>
          </a:p>
          <a:p>
            <a:pPr marL="914400" lvl="1" indent="-381000" algn="l" rtl="0">
              <a:lnSpc>
                <a:spcPct val="130000"/>
              </a:lnSpc>
              <a:spcBef>
                <a:spcPts val="1000"/>
              </a:spcBef>
              <a:spcAft>
                <a:spcPts val="0"/>
              </a:spcAft>
              <a:buClr>
                <a:srgbClr val="A37238"/>
              </a:buClr>
              <a:buSzPts val="2400"/>
              <a:buChar char="•"/>
            </a:pPr>
            <a:r>
              <a:rPr lang="en" dirty="0"/>
              <a:t>VR’s sole responsibility for non-delegable functions may be off-putting.</a:t>
            </a:r>
            <a:endParaRPr dirty="0"/>
          </a:p>
        </p:txBody>
      </p:sp>
      <p:sp>
        <p:nvSpPr>
          <p:cNvPr id="496" name="Google Shape;496;p82">
            <a:extLst>
              <a:ext uri="{C183D7F6-B498-43B3-948B-1728B52AA6E4}">
                <adec:decorative xmlns:adec="http://schemas.microsoft.com/office/drawing/2017/decorative" val="1"/>
              </a:ext>
            </a:extLst>
          </p:cNvPr>
          <p:cNvSpPr/>
          <p:nvPr/>
        </p:nvSpPr>
        <p:spPr>
          <a:xfrm>
            <a:off x="2835236" y="5857239"/>
            <a:ext cx="548591" cy="541923"/>
          </a:xfrm>
          <a:custGeom>
            <a:avLst/>
            <a:gdLst/>
            <a:ahLst/>
            <a:cxnLst/>
            <a:rect l="l" t="t" r="r" b="b"/>
            <a:pathLst>
              <a:path w="548591" h="541923" extrusionOk="0">
                <a:moveTo>
                  <a:pt x="76211" y="541923"/>
                </a:moveTo>
                <a:lnTo>
                  <a:pt x="274296" y="347191"/>
                </a:lnTo>
                <a:lnTo>
                  <a:pt x="472362" y="541923"/>
                </a:lnTo>
                <a:lnTo>
                  <a:pt x="548591" y="464407"/>
                </a:lnTo>
                <a:lnTo>
                  <a:pt x="351812" y="270962"/>
                </a:lnTo>
                <a:lnTo>
                  <a:pt x="548591" y="77516"/>
                </a:lnTo>
                <a:lnTo>
                  <a:pt x="472362" y="0"/>
                </a:lnTo>
                <a:lnTo>
                  <a:pt x="274296" y="194732"/>
                </a:lnTo>
                <a:lnTo>
                  <a:pt x="76211" y="0"/>
                </a:lnTo>
                <a:lnTo>
                  <a:pt x="0" y="77516"/>
                </a:lnTo>
                <a:lnTo>
                  <a:pt x="196762" y="270962"/>
                </a:lnTo>
                <a:lnTo>
                  <a:pt x="0" y="464407"/>
                </a:lnTo>
                <a:lnTo>
                  <a:pt x="76211" y="541923"/>
                </a:lnTo>
                <a:close/>
              </a:path>
            </a:pathLst>
          </a:custGeom>
          <a:solidFill>
            <a:srgbClr val="A372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82">
            <a:extLst>
              <a:ext uri="{C183D7F6-B498-43B3-948B-1728B52AA6E4}">
                <adec:decorative xmlns:adec="http://schemas.microsoft.com/office/drawing/2017/decorative" val="1"/>
              </a:ext>
            </a:extLst>
          </p:cNvPr>
          <p:cNvSpPr/>
          <p:nvPr/>
        </p:nvSpPr>
        <p:spPr>
          <a:xfrm>
            <a:off x="2620156" y="5639078"/>
            <a:ext cx="978462" cy="978462"/>
          </a:xfrm>
          <a:custGeom>
            <a:avLst/>
            <a:gdLst/>
            <a:ahLst/>
            <a:cxnLst/>
            <a:rect l="l" t="t" r="r" b="b"/>
            <a:pathLst>
              <a:path w="978462" h="978462" extrusionOk="0">
                <a:moveTo>
                  <a:pt x="0" y="0"/>
                </a:moveTo>
                <a:lnTo>
                  <a:pt x="0" y="978463"/>
                </a:lnTo>
                <a:lnTo>
                  <a:pt x="978463" y="978463"/>
                </a:lnTo>
                <a:lnTo>
                  <a:pt x="978463" y="0"/>
                </a:lnTo>
                <a:close/>
                <a:moveTo>
                  <a:pt x="869745" y="869745"/>
                </a:moveTo>
                <a:lnTo>
                  <a:pt x="108718" y="869745"/>
                </a:lnTo>
                <a:lnTo>
                  <a:pt x="108718" y="108718"/>
                </a:lnTo>
                <a:lnTo>
                  <a:pt x="869745" y="10871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98" name="Google Shape;498;p8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50800" y="5566344"/>
            <a:ext cx="1291656" cy="1291656"/>
          </a:xfrm>
          <a:prstGeom prst="rect">
            <a:avLst/>
          </a:prstGeom>
          <a:noFill/>
          <a:ln>
            <a:noFill/>
          </a:ln>
        </p:spPr>
      </p:pic>
      <p:pic>
        <p:nvPicPr>
          <p:cNvPr id="499" name="Google Shape;499;p8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12948" y="4495119"/>
            <a:ext cx="978463" cy="9784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3">
            <a:extLst>
              <a:ext uri="{C183D7F6-B498-43B3-948B-1728B52AA6E4}">
                <adec:decorative xmlns:adec="http://schemas.microsoft.com/office/drawing/2017/decorative" val="1"/>
              </a:ext>
            </a:extLst>
          </p:cNvPr>
          <p:cNvSpPr/>
          <p:nvPr/>
        </p:nvSpPr>
        <p:spPr>
          <a:xfrm>
            <a:off x="0" y="658327"/>
            <a:ext cx="12290961" cy="10946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5" name="Google Shape;505;p83"/>
          <p:cNvSpPr txBox="1">
            <a:spLocks noGrp="1"/>
          </p:cNvSpPr>
          <p:nvPr>
            <p:ph type="title"/>
          </p:nvPr>
        </p:nvSpPr>
        <p:spPr>
          <a:xfrm>
            <a:off x="2314144" y="2347441"/>
            <a:ext cx="7662672" cy="1642668"/>
          </a:xfrm>
          <a:prstGeom prst="rect">
            <a:avLst/>
          </a:prstGeom>
          <a:noFill/>
          <a:ln>
            <a:noFill/>
          </a:ln>
        </p:spPr>
        <p:txBody>
          <a:bodyPr spcFirstLastPara="1" wrap="square" lIns="91425" tIns="45700" rIns="91425" bIns="45700" anchor="t" anchorCtr="0">
            <a:normAutofit/>
          </a:bodyPr>
          <a:lstStyle/>
          <a:p>
            <a:pPr marL="0" lvl="0" indent="0" algn="ctr" rtl="0">
              <a:lnSpc>
                <a:spcPct val="105000"/>
              </a:lnSpc>
              <a:spcBef>
                <a:spcPts val="0"/>
              </a:spcBef>
              <a:spcAft>
                <a:spcPts val="0"/>
              </a:spcAft>
              <a:buClr>
                <a:schemeClr val="lt1"/>
              </a:buClr>
              <a:buSzPts val="6000"/>
              <a:buFont typeface="Open Sans"/>
              <a:buNone/>
            </a:pPr>
            <a:r>
              <a:rPr lang="en" sz="4800" b="1"/>
              <a:t>Interagency Cash Transfer Agreements</a:t>
            </a:r>
            <a:endParaRPr/>
          </a:p>
        </p:txBody>
      </p:sp>
      <p:sp>
        <p:nvSpPr>
          <p:cNvPr id="506" name="Google Shape;506;p83"/>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p>
            <a:pPr marL="457200" lvl="0" indent="-228600" algn="ctr" rtl="0">
              <a:lnSpc>
                <a:spcPct val="105000"/>
              </a:lnSpc>
              <a:spcBef>
                <a:spcPts val="1000"/>
              </a:spcBef>
              <a:spcAft>
                <a:spcPts val="0"/>
              </a:spcAft>
              <a:buClr>
                <a:schemeClr val="lt1"/>
              </a:buClr>
              <a:buSzPts val="3000"/>
              <a:buNone/>
            </a:pPr>
            <a:r>
              <a:rPr lang="en"/>
              <a:t>Presenter: Susan Pugh</a:t>
            </a:r>
            <a:endParaRPr/>
          </a:p>
        </p:txBody>
      </p:sp>
      <p:pic>
        <p:nvPicPr>
          <p:cNvPr id="507" name="Google Shape;507;p83" descr="Ohio | Opportunities for Ohioans with Disabilities logo"/>
          <p:cNvPicPr preferRelativeResize="0"/>
          <p:nvPr/>
        </p:nvPicPr>
        <p:blipFill rotWithShape="1">
          <a:blip r:embed="rId3">
            <a:alphaModFix/>
          </a:blip>
          <a:srcRect/>
          <a:stretch/>
        </p:blipFill>
        <p:spPr>
          <a:xfrm>
            <a:off x="2950909" y="729577"/>
            <a:ext cx="6668043" cy="949912"/>
          </a:xfrm>
          <a:prstGeom prst="rect">
            <a:avLst/>
          </a:prstGeom>
          <a:noFill/>
          <a:ln>
            <a:noFill/>
          </a:ln>
        </p:spPr>
      </p:pic>
      <p:pic>
        <p:nvPicPr>
          <p:cNvPr id="508" name="Google Shape;508;p8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3854134"/>
            <a:ext cx="2854030" cy="300386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4">
            <a:extLst>
              <a:ext uri="{C183D7F6-B498-43B3-948B-1728B52AA6E4}">
                <adec:decorative xmlns:adec="http://schemas.microsoft.com/office/drawing/2017/decorative" val="1"/>
              </a:ext>
            </a:extLst>
          </p:cNvPr>
          <p:cNvSpPr/>
          <p:nvPr/>
        </p:nvSpPr>
        <p:spPr>
          <a:xfrm>
            <a:off x="590102" y="1518083"/>
            <a:ext cx="3209541" cy="4083726"/>
          </a:xfrm>
          <a:prstGeom prst="rect">
            <a:avLst/>
          </a:prstGeom>
          <a:solidFill>
            <a:srgbClr val="E0EB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5" name="Google Shape;515;p84">
            <a:extLst>
              <a:ext uri="{C183D7F6-B498-43B3-948B-1728B52AA6E4}">
                <adec:decorative xmlns:adec="http://schemas.microsoft.com/office/drawing/2017/decorative" val="1"/>
              </a:ext>
            </a:extLst>
          </p:cNvPr>
          <p:cNvSpPr/>
          <p:nvPr/>
        </p:nvSpPr>
        <p:spPr>
          <a:xfrm>
            <a:off x="8320195" y="1518083"/>
            <a:ext cx="3062120" cy="4083726"/>
          </a:xfrm>
          <a:prstGeom prst="rect">
            <a:avLst/>
          </a:prstGeom>
          <a:solidFill>
            <a:srgbClr val="E0EB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6" name="Google Shape;516;p84">
            <a:extLst>
              <a:ext uri="{C183D7F6-B498-43B3-948B-1728B52AA6E4}">
                <adec:decorative xmlns:adec="http://schemas.microsoft.com/office/drawing/2017/decorative" val="1"/>
              </a:ext>
            </a:extLst>
          </p:cNvPr>
          <p:cNvSpPr/>
          <p:nvPr/>
        </p:nvSpPr>
        <p:spPr>
          <a:xfrm>
            <a:off x="4005647" y="1518084"/>
            <a:ext cx="4108544" cy="4083726"/>
          </a:xfrm>
          <a:prstGeom prst="rect">
            <a:avLst/>
          </a:prstGeom>
          <a:solidFill>
            <a:srgbClr val="E0EB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7" name="Google Shape;517;p84"/>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Employment First</a:t>
            </a:r>
            <a:endParaRPr/>
          </a:p>
        </p:txBody>
      </p:sp>
      <p:sp>
        <p:nvSpPr>
          <p:cNvPr id="518" name="Google Shape;518;p84"/>
          <p:cNvSpPr txBox="1"/>
          <p:nvPr/>
        </p:nvSpPr>
        <p:spPr>
          <a:xfrm>
            <a:off x="729272" y="1763140"/>
            <a:ext cx="3132000" cy="2507802"/>
          </a:xfrm>
          <a:prstGeom prst="rect">
            <a:avLst/>
          </a:prstGeom>
          <a:noFill/>
          <a:ln>
            <a:noFill/>
          </a:ln>
        </p:spPr>
        <p:txBody>
          <a:bodyPr spcFirstLastPara="1" wrap="square" lIns="91425" tIns="45700" rIns="91425" bIns="45700" anchor="t" anchorCtr="0">
            <a:spAutoFit/>
          </a:bodyPr>
          <a:lstStyle/>
          <a:p>
            <a:pPr marL="38100" marR="0" lvl="0" indent="0" algn="l" rtl="0">
              <a:lnSpc>
                <a:spcPct val="110000"/>
              </a:lnSpc>
              <a:spcBef>
                <a:spcPts val="0"/>
              </a:spcBef>
              <a:spcAft>
                <a:spcPts val="0"/>
              </a:spcAft>
              <a:buNone/>
            </a:pPr>
            <a:r>
              <a:rPr lang="en" sz="2400" b="0" i="0" u="none" strike="noStrike" cap="none">
                <a:solidFill>
                  <a:srgbClr val="0D1D34"/>
                </a:solidFill>
                <a:latin typeface="Open Sans"/>
                <a:ea typeface="Open Sans"/>
                <a:cs typeface="Open Sans"/>
                <a:sym typeface="Open Sans"/>
              </a:rPr>
              <a:t>Ohio was established as an Employment First state in 2012 by Executive Order 2012-05K.</a:t>
            </a:r>
            <a:endParaRPr/>
          </a:p>
        </p:txBody>
      </p:sp>
      <p:sp>
        <p:nvSpPr>
          <p:cNvPr id="519" name="Google Shape;519;p84"/>
          <p:cNvSpPr txBox="1"/>
          <p:nvPr/>
        </p:nvSpPr>
        <p:spPr>
          <a:xfrm>
            <a:off x="4128609" y="1718363"/>
            <a:ext cx="3965433" cy="3060453"/>
          </a:xfrm>
          <a:prstGeom prst="rect">
            <a:avLst/>
          </a:prstGeom>
          <a:noFill/>
          <a:ln>
            <a:noFill/>
          </a:ln>
        </p:spPr>
        <p:txBody>
          <a:bodyPr spcFirstLastPara="1" wrap="square" lIns="91425" tIns="45700" rIns="91425" bIns="45700" anchor="t" anchorCtr="0">
            <a:spAutoFit/>
          </a:bodyPr>
          <a:lstStyle/>
          <a:p>
            <a:pPr marL="38100" marR="0" lvl="0" indent="0" algn="l" rtl="0">
              <a:lnSpc>
                <a:spcPct val="120000"/>
              </a:lnSpc>
              <a:spcBef>
                <a:spcPts val="0"/>
              </a:spcBef>
              <a:spcAft>
                <a:spcPts val="0"/>
              </a:spcAft>
              <a:buNone/>
            </a:pPr>
            <a:r>
              <a:rPr lang="en" sz="1800" b="0" i="0" u="none" strike="noStrike" cap="none">
                <a:solidFill>
                  <a:srgbClr val="0D1D34"/>
                </a:solidFill>
                <a:latin typeface="Open Sans"/>
                <a:ea typeface="Open Sans"/>
                <a:cs typeface="Open Sans"/>
                <a:sym typeface="Open Sans"/>
              </a:rPr>
              <a:t>Since 2013, OOD and the Ohio Department of Developmental Disabilities (DODD) have had an Interagency Agreement for the Employment First Partnership to assist individuals with developmental disabilities move into competitive integrated employment.  </a:t>
            </a:r>
            <a:endParaRPr/>
          </a:p>
        </p:txBody>
      </p:sp>
      <p:sp>
        <p:nvSpPr>
          <p:cNvPr id="520" name="Google Shape;520;p84"/>
          <p:cNvSpPr txBox="1">
            <a:spLocks noGrp="1"/>
          </p:cNvSpPr>
          <p:nvPr>
            <p:ph type="body" idx="1"/>
          </p:nvPr>
        </p:nvSpPr>
        <p:spPr>
          <a:xfrm>
            <a:off x="8426726" y="1689145"/>
            <a:ext cx="3062121" cy="4063473"/>
          </a:xfrm>
          <a:prstGeom prst="rect">
            <a:avLst/>
          </a:prstGeom>
          <a:noFill/>
          <a:ln>
            <a:noFill/>
          </a:ln>
        </p:spPr>
        <p:txBody>
          <a:bodyPr spcFirstLastPara="1" wrap="square" lIns="91425" tIns="45700" rIns="91425" bIns="45700" anchor="t" anchorCtr="0">
            <a:noAutofit/>
          </a:bodyPr>
          <a:lstStyle/>
          <a:p>
            <a:pPr marL="38100" lvl="0" indent="0" algn="l" rtl="0">
              <a:lnSpc>
                <a:spcPct val="120000"/>
              </a:lnSpc>
              <a:spcBef>
                <a:spcPts val="1200"/>
              </a:spcBef>
              <a:spcAft>
                <a:spcPts val="0"/>
              </a:spcAft>
              <a:buSzPts val="3000"/>
              <a:buNone/>
            </a:pPr>
            <a:r>
              <a:rPr lang="en" sz="1800"/>
              <a:t>The agreement outlines deliverables for applications, served, and closures with employment and also funds five Work Incentive Consultants at OOD.</a:t>
            </a:r>
            <a:endParaRPr/>
          </a:p>
        </p:txBody>
      </p:sp>
      <p:pic>
        <p:nvPicPr>
          <p:cNvPr id="521" name="Google Shape;521;p8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443694" y="4994854"/>
            <a:ext cx="1304611" cy="1304611"/>
          </a:xfrm>
          <a:prstGeom prst="rect">
            <a:avLst/>
          </a:prstGeom>
          <a:noFill/>
          <a:ln>
            <a:noFill/>
          </a:ln>
        </p:spPr>
      </p:pic>
      <p:pic>
        <p:nvPicPr>
          <p:cNvPr id="522" name="Google Shape;522;p8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918331">
            <a:off x="9198949" y="4857260"/>
            <a:ext cx="1304611" cy="1304611"/>
          </a:xfrm>
          <a:prstGeom prst="rect">
            <a:avLst/>
          </a:prstGeom>
          <a:noFill/>
          <a:ln>
            <a:noFill/>
          </a:ln>
        </p:spPr>
      </p:pic>
      <p:pic>
        <p:nvPicPr>
          <p:cNvPr id="523" name="Google Shape;523;p8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1102292">
            <a:off x="1539389" y="4994853"/>
            <a:ext cx="1304611" cy="130461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5"/>
          <p:cNvSpPr txBox="1">
            <a:spLocks noGrp="1"/>
          </p:cNvSpPr>
          <p:nvPr>
            <p:ph type="title"/>
          </p:nvPr>
        </p:nvSpPr>
        <p:spPr>
          <a:xfrm>
            <a:off x="405502" y="365761"/>
            <a:ext cx="10757328" cy="762395"/>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dirty="0"/>
              <a:t>Employment First </a:t>
            </a:r>
            <a:r>
              <a:rPr lang="en" sz="1800" b="0" dirty="0"/>
              <a:t>(2)</a:t>
            </a:r>
            <a:endParaRPr sz="1800" b="0" dirty="0"/>
          </a:p>
        </p:txBody>
      </p:sp>
      <p:sp>
        <p:nvSpPr>
          <p:cNvPr id="530" name="Google Shape;530;p85"/>
          <p:cNvSpPr txBox="1">
            <a:spLocks noGrp="1"/>
          </p:cNvSpPr>
          <p:nvPr>
            <p:ph type="body" idx="1"/>
          </p:nvPr>
        </p:nvSpPr>
        <p:spPr>
          <a:xfrm>
            <a:off x="1246852" y="1600201"/>
            <a:ext cx="10100200" cy="4635402"/>
          </a:xfrm>
          <a:prstGeom prst="rect">
            <a:avLst/>
          </a:prstGeom>
          <a:noFill/>
          <a:ln>
            <a:noFill/>
          </a:ln>
        </p:spPr>
        <p:txBody>
          <a:bodyPr spcFirstLastPara="1" wrap="square" lIns="91425" tIns="45700" rIns="91425" bIns="45700" anchor="t" anchorCtr="0">
            <a:noAutofit/>
          </a:bodyPr>
          <a:lstStyle/>
          <a:p>
            <a:pPr marL="38100" lvl="0" indent="0" algn="l" rtl="0">
              <a:lnSpc>
                <a:spcPct val="120000"/>
              </a:lnSpc>
              <a:spcBef>
                <a:spcPts val="0"/>
              </a:spcBef>
              <a:spcAft>
                <a:spcPts val="0"/>
              </a:spcAft>
              <a:buSzPts val="3000"/>
              <a:buNone/>
            </a:pPr>
            <a:r>
              <a:rPr lang="en" sz="2200" b="1" dirty="0"/>
              <a:t>Outcomes:</a:t>
            </a:r>
            <a:endParaRPr dirty="0"/>
          </a:p>
          <a:p>
            <a:pPr marL="914400" lvl="1" indent="-340360" algn="l" rtl="0">
              <a:lnSpc>
                <a:spcPct val="120000"/>
              </a:lnSpc>
              <a:spcBef>
                <a:spcPts val="0"/>
              </a:spcBef>
              <a:spcAft>
                <a:spcPts val="0"/>
              </a:spcAft>
              <a:buSzPts val="1760"/>
              <a:buChar char="o"/>
            </a:pPr>
            <a:r>
              <a:rPr lang="en" dirty="0"/>
              <a:t>Significant improvements in the number of individuals with developmental disabilities served, as well as the number and quality of employment outcomes.</a:t>
            </a:r>
            <a:endParaRPr dirty="0"/>
          </a:p>
          <a:p>
            <a:pPr marL="914400" lvl="1" indent="-340360" algn="l" rtl="0">
              <a:lnSpc>
                <a:spcPct val="120000"/>
              </a:lnSpc>
              <a:spcBef>
                <a:spcPts val="0"/>
              </a:spcBef>
              <a:spcAft>
                <a:spcPts val="0"/>
              </a:spcAft>
              <a:buSzPts val="1760"/>
              <a:buChar char="o"/>
            </a:pPr>
            <a:r>
              <a:rPr lang="en" dirty="0"/>
              <a:t>In FFY 2022, OOD served 9,301 individuals (including students and adults) and had 1,548 closures with employment for individual who are DD eligible.</a:t>
            </a:r>
            <a:endParaRPr dirty="0"/>
          </a:p>
          <a:p>
            <a:pPr marL="914400" lvl="1" indent="-228600" algn="l" rtl="0">
              <a:lnSpc>
                <a:spcPct val="120000"/>
              </a:lnSpc>
              <a:spcBef>
                <a:spcPts val="0"/>
              </a:spcBef>
              <a:spcAft>
                <a:spcPts val="0"/>
              </a:spcAft>
              <a:buSzPts val="1760"/>
              <a:buNone/>
            </a:pPr>
            <a:endParaRPr sz="800" dirty="0"/>
          </a:p>
          <a:p>
            <a:pPr marL="0" marR="0" lvl="0" indent="0" algn="l" rtl="0">
              <a:lnSpc>
                <a:spcPct val="108000"/>
              </a:lnSpc>
              <a:spcBef>
                <a:spcPts val="1200"/>
              </a:spcBef>
              <a:spcAft>
                <a:spcPts val="0"/>
              </a:spcAft>
              <a:buClr>
                <a:srgbClr val="214D8D"/>
              </a:buClr>
              <a:buSzPts val="3000"/>
              <a:buNone/>
            </a:pPr>
            <a:r>
              <a:rPr lang="en" sz="2400" b="1" i="0" u="none" strike="noStrike" cap="none" dirty="0">
                <a:solidFill>
                  <a:srgbClr val="0D1D34"/>
                </a:solidFill>
                <a:latin typeface="Open Sans"/>
                <a:ea typeface="Open Sans"/>
                <a:cs typeface="Open Sans"/>
                <a:sym typeface="Open Sans"/>
              </a:rPr>
              <a:t>Funding:  </a:t>
            </a:r>
            <a:endParaRPr dirty="0"/>
          </a:p>
          <a:p>
            <a:pPr marL="914400" marR="0" lvl="1" indent="-340360" algn="l" rtl="0">
              <a:lnSpc>
                <a:spcPct val="108000"/>
              </a:lnSpc>
              <a:spcBef>
                <a:spcPts val="1200"/>
              </a:spcBef>
              <a:spcAft>
                <a:spcPts val="0"/>
              </a:spcAft>
              <a:buClr>
                <a:srgbClr val="214D8D"/>
              </a:buClr>
              <a:buSzPts val="1760"/>
              <a:buFont typeface="Courier New"/>
              <a:buChar char="o"/>
            </a:pPr>
            <a:r>
              <a:rPr lang="en" sz="2200" b="0" i="0" u="none" strike="noStrike" cap="none" dirty="0">
                <a:solidFill>
                  <a:srgbClr val="0D1D34"/>
                </a:solidFill>
                <a:latin typeface="Open Sans"/>
                <a:ea typeface="Open Sans"/>
                <a:cs typeface="Open Sans"/>
                <a:sym typeface="Open Sans"/>
              </a:rPr>
              <a:t>Originally, provided $3.3 million in match over the biennium.</a:t>
            </a:r>
            <a:endParaRPr dirty="0"/>
          </a:p>
          <a:p>
            <a:pPr marL="914400" marR="0" lvl="1" indent="-340360" algn="l" rtl="0">
              <a:lnSpc>
                <a:spcPct val="108000"/>
              </a:lnSpc>
              <a:spcBef>
                <a:spcPts val="1200"/>
              </a:spcBef>
              <a:spcAft>
                <a:spcPts val="0"/>
              </a:spcAft>
              <a:buClr>
                <a:srgbClr val="214D8D"/>
              </a:buClr>
              <a:buSzPts val="1760"/>
              <a:buFont typeface="Courier New"/>
              <a:buChar char="o"/>
            </a:pPr>
            <a:r>
              <a:rPr lang="en" sz="2200" b="0" i="0" u="none" strike="noStrike" cap="none" dirty="0">
                <a:solidFill>
                  <a:srgbClr val="0D1D34"/>
                </a:solidFill>
                <a:latin typeface="Open Sans"/>
                <a:ea typeface="Open Sans"/>
                <a:cs typeface="Open Sans"/>
                <a:sym typeface="Open Sans"/>
              </a:rPr>
              <a:t>Today, DODD provides $4,190,000 in match over the biennium.</a:t>
            </a:r>
            <a:endParaRPr dirty="0"/>
          </a:p>
          <a:p>
            <a:pPr marL="914400" lvl="1" indent="-228600" algn="l" rtl="0">
              <a:lnSpc>
                <a:spcPct val="120000"/>
              </a:lnSpc>
              <a:spcBef>
                <a:spcPts val="0"/>
              </a:spcBef>
              <a:spcAft>
                <a:spcPts val="0"/>
              </a:spcAft>
              <a:buSzPts val="1760"/>
              <a:buNone/>
            </a:pPr>
            <a:endParaRPr dirty="0"/>
          </a:p>
        </p:txBody>
      </p:sp>
      <p:pic>
        <p:nvPicPr>
          <p:cNvPr id="531" name="Google Shape;531;p8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05502" y="4601666"/>
            <a:ext cx="878889" cy="878889"/>
          </a:xfrm>
          <a:prstGeom prst="rect">
            <a:avLst/>
          </a:prstGeom>
          <a:noFill/>
          <a:ln>
            <a:noFill/>
          </a:ln>
        </p:spPr>
      </p:pic>
      <p:pic>
        <p:nvPicPr>
          <p:cNvPr id="532" name="Google Shape;532;p8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00085" y="1297834"/>
            <a:ext cx="1089725" cy="1089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6"/>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dk1"/>
              </a:buClr>
              <a:buSzPct val="111111"/>
              <a:buFont typeface="Open Sans"/>
              <a:buNone/>
            </a:pPr>
            <a:r>
              <a:rPr lang="en" dirty="0"/>
              <a:t>Ohio Transition Support Partnership (OTSP)</a:t>
            </a:r>
            <a:endParaRPr dirty="0"/>
          </a:p>
        </p:txBody>
      </p:sp>
      <p:sp>
        <p:nvSpPr>
          <p:cNvPr id="538" name="Google Shape;538;p86"/>
          <p:cNvSpPr txBox="1">
            <a:spLocks noGrp="1"/>
          </p:cNvSpPr>
          <p:nvPr>
            <p:ph type="body" idx="1"/>
          </p:nvPr>
        </p:nvSpPr>
        <p:spPr>
          <a:xfrm>
            <a:off x="4672572" y="1689145"/>
            <a:ext cx="6816276" cy="4063473"/>
          </a:xfrm>
          <a:prstGeom prst="rect">
            <a:avLst/>
          </a:prstGeom>
          <a:noFill/>
          <a:ln>
            <a:noFill/>
          </a:ln>
        </p:spPr>
        <p:txBody>
          <a:bodyPr spcFirstLastPara="1" wrap="square" lIns="91425" tIns="45700" rIns="91425" bIns="45700" anchor="t" anchorCtr="0">
            <a:normAutofit fontScale="77500" lnSpcReduction="20000"/>
          </a:bodyPr>
          <a:lstStyle/>
          <a:p>
            <a:pPr marL="457200" lvl="0" indent="-419100" algn="l" rtl="0">
              <a:lnSpc>
                <a:spcPct val="130000"/>
              </a:lnSpc>
              <a:spcBef>
                <a:spcPts val="1200"/>
              </a:spcBef>
              <a:spcAft>
                <a:spcPts val="0"/>
              </a:spcAft>
              <a:buSzPct val="143369"/>
              <a:buChar char="•"/>
            </a:pPr>
            <a:r>
              <a:rPr lang="en" sz="2700"/>
              <a:t>Since 2016, OOD and the Ohio Department of Education (ODE) have had an Interagency Agreement that includes the Ohio Transition Support Partnership (OTSP) to provide early engagement in VR services for students with disabilities, beginning at age 14. </a:t>
            </a:r>
            <a:endParaRPr/>
          </a:p>
          <a:p>
            <a:pPr marL="457200" lvl="0" indent="-419100" algn="l" rtl="0">
              <a:lnSpc>
                <a:spcPct val="130000"/>
              </a:lnSpc>
              <a:spcBef>
                <a:spcPts val="1200"/>
              </a:spcBef>
              <a:spcAft>
                <a:spcPts val="0"/>
              </a:spcAft>
              <a:buSzPct val="143369"/>
              <a:buChar char="•"/>
            </a:pPr>
            <a:r>
              <a:rPr lang="en" sz="2700"/>
              <a:t>Currently funds 43 counselors statewide who serve students with disabilities on IEPs (There are over 95,000 students, age 14 and older, on IEPs in Ohio).</a:t>
            </a:r>
            <a:endParaRPr/>
          </a:p>
          <a:p>
            <a:pPr marL="457200" lvl="0" indent="-228600" algn="l" rtl="0">
              <a:lnSpc>
                <a:spcPct val="130000"/>
              </a:lnSpc>
              <a:spcBef>
                <a:spcPts val="1200"/>
              </a:spcBef>
              <a:spcAft>
                <a:spcPts val="0"/>
              </a:spcAft>
              <a:buSzPct val="161290"/>
              <a:buNone/>
            </a:pPr>
            <a:endParaRPr/>
          </a:p>
        </p:txBody>
      </p:sp>
      <p:pic>
        <p:nvPicPr>
          <p:cNvPr id="539" name="Google Shape;539;p8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08754" y="1063953"/>
            <a:ext cx="4918229" cy="4918229"/>
          </a:xfrm>
          <a:prstGeom prst="rect">
            <a:avLst/>
          </a:prstGeom>
          <a:noFill/>
          <a:ln>
            <a:noFill/>
          </a:ln>
        </p:spPr>
      </p:pic>
      <p:pic>
        <p:nvPicPr>
          <p:cNvPr id="540" name="Google Shape;540;p8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96770" y="1997474"/>
            <a:ext cx="576309" cy="576309"/>
          </a:xfrm>
          <a:prstGeom prst="rect">
            <a:avLst/>
          </a:prstGeom>
          <a:noFill/>
          <a:ln>
            <a:noFill/>
          </a:ln>
        </p:spPr>
      </p:pic>
      <p:pic>
        <p:nvPicPr>
          <p:cNvPr id="541" name="Google Shape;541;p8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144856" y="2744790"/>
            <a:ext cx="548086" cy="548086"/>
          </a:xfrm>
          <a:prstGeom prst="rect">
            <a:avLst/>
          </a:prstGeom>
          <a:noFill/>
          <a:ln>
            <a:noFill/>
          </a:ln>
        </p:spPr>
      </p:pic>
      <p:pic>
        <p:nvPicPr>
          <p:cNvPr id="542" name="Google Shape;542;p86">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2078603" y="2285628"/>
            <a:ext cx="548086" cy="548086"/>
          </a:xfrm>
          <a:prstGeom prst="rect">
            <a:avLst/>
          </a:prstGeom>
          <a:noFill/>
          <a:ln>
            <a:noFill/>
          </a:ln>
        </p:spPr>
      </p:pic>
      <p:pic>
        <p:nvPicPr>
          <p:cNvPr id="543" name="Google Shape;543;p86">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3091395" y="3603594"/>
            <a:ext cx="603682" cy="603682"/>
          </a:xfrm>
          <a:prstGeom prst="rect">
            <a:avLst/>
          </a:prstGeom>
          <a:noFill/>
          <a:ln>
            <a:noFill/>
          </a:ln>
        </p:spPr>
      </p:pic>
      <p:pic>
        <p:nvPicPr>
          <p:cNvPr id="544" name="Google Shape;544;p86">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976032" y="4597894"/>
            <a:ext cx="548086" cy="548086"/>
          </a:xfrm>
          <a:prstGeom prst="rect">
            <a:avLst/>
          </a:prstGeom>
          <a:noFill/>
          <a:ln>
            <a:noFill/>
          </a:ln>
        </p:spPr>
      </p:pic>
      <p:pic>
        <p:nvPicPr>
          <p:cNvPr id="545" name="Google Shape;545;p8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563501" y="1604010"/>
            <a:ext cx="548086" cy="548086"/>
          </a:xfrm>
          <a:prstGeom prst="rect">
            <a:avLst/>
          </a:prstGeom>
          <a:noFill/>
          <a:ln>
            <a:noFill/>
          </a:ln>
        </p:spPr>
      </p:pic>
      <p:pic>
        <p:nvPicPr>
          <p:cNvPr id="546" name="Google Shape;546;p86">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3091395" y="2552588"/>
            <a:ext cx="562252" cy="562252"/>
          </a:xfrm>
          <a:prstGeom prst="rect">
            <a:avLst/>
          </a:prstGeom>
          <a:noFill/>
          <a:ln>
            <a:noFill/>
          </a:ln>
        </p:spPr>
      </p:pic>
      <p:pic>
        <p:nvPicPr>
          <p:cNvPr id="547" name="Google Shape;547;p86">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1915474" y="4316768"/>
            <a:ext cx="562252" cy="562252"/>
          </a:xfrm>
          <a:prstGeom prst="rect">
            <a:avLst/>
          </a:prstGeom>
          <a:noFill/>
          <a:ln>
            <a:noFill/>
          </a:ln>
        </p:spPr>
      </p:pic>
      <p:pic>
        <p:nvPicPr>
          <p:cNvPr id="548" name="Google Shape;548;p86">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66296" y="3879172"/>
            <a:ext cx="656208" cy="656208"/>
          </a:xfrm>
          <a:prstGeom prst="rect">
            <a:avLst/>
          </a:prstGeom>
          <a:noFill/>
          <a:ln>
            <a:noFill/>
          </a:ln>
        </p:spPr>
      </p:pic>
      <p:pic>
        <p:nvPicPr>
          <p:cNvPr id="549" name="Google Shape;549;p86">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2181803" y="3194963"/>
            <a:ext cx="656208" cy="656208"/>
          </a:xfrm>
          <a:prstGeom prst="rect">
            <a:avLst/>
          </a:prstGeom>
          <a:noFill/>
          <a:ln>
            <a:noFill/>
          </a:ln>
        </p:spPr>
      </p:pic>
      <p:pic>
        <p:nvPicPr>
          <p:cNvPr id="550" name="Google Shape;550;p86">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79685" y="2826685"/>
            <a:ext cx="576310" cy="576310"/>
          </a:xfrm>
          <a:prstGeom prst="rect">
            <a:avLst/>
          </a:prstGeom>
          <a:noFill/>
          <a:ln>
            <a:noFill/>
          </a:ln>
        </p:spPr>
      </p:pic>
      <p:pic>
        <p:nvPicPr>
          <p:cNvPr id="551" name="Google Shape;551;p86">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1130744" y="3641801"/>
            <a:ext cx="576310" cy="576310"/>
          </a:xfrm>
          <a:prstGeom prst="rect">
            <a:avLst/>
          </a:prstGeom>
          <a:noFill/>
          <a:ln>
            <a:noFill/>
          </a:ln>
        </p:spPr>
      </p:pic>
      <p:pic>
        <p:nvPicPr>
          <p:cNvPr id="552" name="Google Shape;552;p86">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2808904" y="4879020"/>
            <a:ext cx="2116683" cy="21166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7"/>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dk1"/>
              </a:buClr>
              <a:buSzPct val="222222"/>
              <a:buFont typeface="Open Sans"/>
              <a:buNone/>
            </a:pPr>
            <a:r>
              <a:rPr lang="en"/>
              <a:t>Ohio Transition Support Partnership (OTSP) Funding</a:t>
            </a:r>
            <a:endParaRPr sz="2000" b="0"/>
          </a:p>
        </p:txBody>
      </p:sp>
      <p:sp>
        <p:nvSpPr>
          <p:cNvPr id="558" name="Google Shape;558;p87"/>
          <p:cNvSpPr txBox="1">
            <a:spLocks noGrp="1"/>
          </p:cNvSpPr>
          <p:nvPr>
            <p:ph type="body" idx="1"/>
          </p:nvPr>
        </p:nvSpPr>
        <p:spPr>
          <a:xfrm>
            <a:off x="4441370" y="1689145"/>
            <a:ext cx="7047477" cy="4063473"/>
          </a:xfrm>
          <a:prstGeom prst="rect">
            <a:avLst/>
          </a:prstGeom>
          <a:noFill/>
          <a:ln>
            <a:noFill/>
          </a:ln>
        </p:spPr>
        <p:txBody>
          <a:bodyPr spcFirstLastPara="1" wrap="square" lIns="91425" tIns="45700" rIns="91425" bIns="45700" anchor="t" anchorCtr="0">
            <a:normAutofit fontScale="92500" lnSpcReduction="10000"/>
          </a:bodyPr>
          <a:lstStyle/>
          <a:p>
            <a:pPr marL="342900" lvl="1" indent="-342900" algn="l" rtl="0">
              <a:lnSpc>
                <a:spcPct val="120000"/>
              </a:lnSpc>
              <a:spcBef>
                <a:spcPts val="1200"/>
              </a:spcBef>
              <a:spcAft>
                <a:spcPts val="0"/>
              </a:spcAft>
              <a:buClr>
                <a:srgbClr val="4C7A75"/>
              </a:buClr>
              <a:buSzPct val="125000"/>
              <a:buFont typeface="Arial"/>
              <a:buChar char="•"/>
            </a:pPr>
            <a:r>
              <a:rPr lang="en" sz="2400">
                <a:latin typeface="Open Sans"/>
                <a:ea typeface="Open Sans"/>
                <a:cs typeface="Open Sans"/>
                <a:sym typeface="Open Sans"/>
              </a:rPr>
              <a:t>Currently, ODE provides $3.5 million in matching funds annually.</a:t>
            </a:r>
            <a:endParaRPr/>
          </a:p>
          <a:p>
            <a:pPr marL="342900" lvl="1" indent="-342900" algn="l" rtl="0">
              <a:lnSpc>
                <a:spcPct val="120000"/>
              </a:lnSpc>
              <a:spcBef>
                <a:spcPts val="1200"/>
              </a:spcBef>
              <a:spcAft>
                <a:spcPts val="0"/>
              </a:spcAft>
              <a:buClr>
                <a:srgbClr val="4C7A75"/>
              </a:buClr>
              <a:buSzPct val="125000"/>
              <a:buFont typeface="Arial"/>
              <a:buChar char="•"/>
            </a:pPr>
            <a:r>
              <a:rPr lang="en" sz="2400">
                <a:latin typeface="Open Sans"/>
                <a:ea typeface="Open Sans"/>
                <a:cs typeface="Open Sans"/>
                <a:sym typeface="Open Sans"/>
              </a:rPr>
              <a:t>Ohio Governor Mike DeWine’s proposed FY 2024-2025 budget will increase funding from ODE to approximately $6.5 million by the end of the biennium, allowing OOD to serve an additional 2,250 students with disabilities annually and allowing OOD to hire an additional 22 OTSP Vocational Rehabilitation Counselors</a:t>
            </a:r>
            <a:r>
              <a:rPr lang="en" sz="2700">
                <a:latin typeface="Calibri"/>
                <a:ea typeface="Calibri"/>
                <a:cs typeface="Calibri"/>
                <a:sym typeface="Calibri"/>
              </a:rPr>
              <a:t>.</a:t>
            </a:r>
            <a:endParaRPr/>
          </a:p>
          <a:p>
            <a:pPr marL="457200" lvl="0" indent="-228600" algn="l" rtl="0">
              <a:lnSpc>
                <a:spcPct val="108000"/>
              </a:lnSpc>
              <a:spcBef>
                <a:spcPts val="1200"/>
              </a:spcBef>
              <a:spcAft>
                <a:spcPts val="0"/>
              </a:spcAft>
              <a:buClr>
                <a:srgbClr val="6C4C25"/>
              </a:buClr>
              <a:buSzPct val="135135"/>
              <a:buNone/>
            </a:pPr>
            <a:endParaRPr/>
          </a:p>
        </p:txBody>
      </p:sp>
      <p:pic>
        <p:nvPicPr>
          <p:cNvPr id="559" name="Google Shape;559;p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1635" y="2734322"/>
            <a:ext cx="3980188" cy="39057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p2"/>
          <p:cNvSpPr txBox="1">
            <a:spLocks noGrp="1"/>
          </p:cNvSpPr>
          <p:nvPr>
            <p:ph type="title"/>
          </p:nvPr>
        </p:nvSpPr>
        <p:spPr>
          <a:xfrm>
            <a:off x="731519" y="365761"/>
            <a:ext cx="10685169" cy="931411"/>
          </a:xfrm>
          <a:prstGeom prst="rect">
            <a:avLst/>
          </a:prstGeom>
          <a:noFill/>
          <a:ln>
            <a:noFill/>
          </a:ln>
        </p:spPr>
        <p:txBody>
          <a:bodyPr spcFirstLastPara="1" wrap="square" lIns="91425" tIns="45700" rIns="91425" bIns="45700" anchor="b" anchorCtr="0">
            <a:noAutofit/>
          </a:bodyPr>
          <a:lstStyle/>
          <a:p>
            <a:pPr marL="0" lvl="0" indent="0" algn="l" rtl="0">
              <a:lnSpc>
                <a:spcPct val="105000"/>
              </a:lnSpc>
              <a:spcBef>
                <a:spcPts val="0"/>
              </a:spcBef>
              <a:spcAft>
                <a:spcPts val="0"/>
              </a:spcAft>
              <a:buClr>
                <a:schemeClr val="dk1"/>
              </a:buClr>
              <a:buSzPts val="4400"/>
              <a:buFont typeface="Open Sans"/>
              <a:buNone/>
            </a:pPr>
            <a:r>
              <a:rPr lang="en" sz="4400">
                <a:solidFill>
                  <a:schemeClr val="dk1"/>
                </a:solidFill>
              </a:rPr>
              <a:t>Disclaimer</a:t>
            </a:r>
            <a:endParaRPr/>
          </a:p>
        </p:txBody>
      </p:sp>
      <p:sp>
        <p:nvSpPr>
          <p:cNvPr id="321" name="Google Shape;321;p2"/>
          <p:cNvSpPr txBox="1">
            <a:spLocks noGrp="1"/>
          </p:cNvSpPr>
          <p:nvPr>
            <p:ph type="body" idx="1"/>
          </p:nvPr>
        </p:nvSpPr>
        <p:spPr>
          <a:xfrm>
            <a:off x="731519" y="1509823"/>
            <a:ext cx="10507094" cy="498241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3000"/>
              <a:buNone/>
            </a:pPr>
            <a:r>
              <a:rPr lang="en" dirty="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8"/>
          <p:cNvSpPr txBox="1">
            <a:spLocks noGrp="1"/>
          </p:cNvSpPr>
          <p:nvPr>
            <p:ph type="title"/>
          </p:nvPr>
        </p:nvSpPr>
        <p:spPr>
          <a:xfrm>
            <a:off x="391886" y="365761"/>
            <a:ext cx="11096962" cy="123444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dk1"/>
              </a:buClr>
              <a:buSzPct val="222222"/>
              <a:buFont typeface="Open Sans"/>
              <a:buNone/>
            </a:pPr>
            <a:r>
              <a:rPr lang="en"/>
              <a:t>Ohio Transition Support Partnership (OTSP) Outcomes</a:t>
            </a:r>
            <a:endParaRPr sz="2000" b="0"/>
          </a:p>
        </p:txBody>
      </p:sp>
      <p:sp>
        <p:nvSpPr>
          <p:cNvPr id="565" name="Google Shape;565;p88"/>
          <p:cNvSpPr txBox="1">
            <a:spLocks noGrp="1"/>
          </p:cNvSpPr>
          <p:nvPr>
            <p:ph type="body" idx="1"/>
          </p:nvPr>
        </p:nvSpPr>
        <p:spPr>
          <a:xfrm>
            <a:off x="517764" y="1777354"/>
            <a:ext cx="6203670" cy="4063473"/>
          </a:xfrm>
          <a:prstGeom prst="rect">
            <a:avLst/>
          </a:prstGeom>
          <a:noFill/>
          <a:ln>
            <a:noFill/>
          </a:ln>
        </p:spPr>
        <p:txBody>
          <a:bodyPr spcFirstLastPara="1" wrap="square" lIns="91425" tIns="45700" rIns="91425" bIns="45700" anchor="t" anchorCtr="0">
            <a:normAutofit fontScale="92500" lnSpcReduction="10000"/>
          </a:bodyPr>
          <a:lstStyle/>
          <a:p>
            <a:pPr marL="457200" lvl="0" indent="-419100" algn="l" rtl="0">
              <a:lnSpc>
                <a:spcPct val="120000"/>
              </a:lnSpc>
              <a:spcBef>
                <a:spcPts val="1200"/>
              </a:spcBef>
              <a:spcAft>
                <a:spcPts val="0"/>
              </a:spcAft>
              <a:buSzPct val="124740"/>
              <a:buChar char="•"/>
            </a:pPr>
            <a:r>
              <a:rPr lang="en" sz="2600"/>
              <a:t>Significant increases in the number of students with disabilities served by OOD, as well as increases in the number and quality of employment outcomes.</a:t>
            </a:r>
            <a:endParaRPr/>
          </a:p>
          <a:p>
            <a:pPr marL="457200" lvl="0" indent="-419100" algn="l" rtl="0">
              <a:lnSpc>
                <a:spcPct val="120000"/>
              </a:lnSpc>
              <a:spcBef>
                <a:spcPts val="1200"/>
              </a:spcBef>
              <a:spcAft>
                <a:spcPts val="0"/>
              </a:spcAft>
              <a:buSzPct val="124740"/>
              <a:buChar char="•"/>
            </a:pPr>
            <a:r>
              <a:rPr lang="en" sz="2600"/>
              <a:t>In FFY 2022, OOD served over 4,450 students with disabilities and had 457 students closed with employment on OTSP caseloads.</a:t>
            </a:r>
            <a:endParaRPr/>
          </a:p>
          <a:p>
            <a:pPr marL="457200" lvl="0" indent="-228600" algn="l" rtl="0">
              <a:lnSpc>
                <a:spcPct val="108000"/>
              </a:lnSpc>
              <a:spcBef>
                <a:spcPts val="1200"/>
              </a:spcBef>
              <a:spcAft>
                <a:spcPts val="0"/>
              </a:spcAft>
              <a:buClr>
                <a:srgbClr val="6C4C25"/>
              </a:buClr>
              <a:buSzPct val="135135"/>
              <a:buNone/>
            </a:pPr>
            <a:endParaRPr sz="2400"/>
          </a:p>
          <a:p>
            <a:pPr marL="0" lvl="0" indent="0" algn="l" rtl="0">
              <a:lnSpc>
                <a:spcPct val="108000"/>
              </a:lnSpc>
              <a:spcBef>
                <a:spcPts val="1200"/>
              </a:spcBef>
              <a:spcAft>
                <a:spcPts val="0"/>
              </a:spcAft>
              <a:buSzPct val="135135"/>
              <a:buNone/>
            </a:pPr>
            <a:endParaRPr sz="2400"/>
          </a:p>
          <a:p>
            <a:pPr marL="457200" lvl="0" indent="-228600" algn="l" rtl="0">
              <a:lnSpc>
                <a:spcPct val="108000"/>
              </a:lnSpc>
              <a:spcBef>
                <a:spcPts val="1200"/>
              </a:spcBef>
              <a:spcAft>
                <a:spcPts val="0"/>
              </a:spcAft>
              <a:buClr>
                <a:srgbClr val="6C4C25"/>
              </a:buClr>
              <a:buSzPct val="135135"/>
              <a:buNone/>
            </a:pPr>
            <a:endParaRPr/>
          </a:p>
          <a:p>
            <a:pPr marL="457200" lvl="0" indent="-228600" algn="l" rtl="0">
              <a:lnSpc>
                <a:spcPct val="108000"/>
              </a:lnSpc>
              <a:spcBef>
                <a:spcPts val="1200"/>
              </a:spcBef>
              <a:spcAft>
                <a:spcPts val="0"/>
              </a:spcAft>
              <a:buClr>
                <a:srgbClr val="6C4C25"/>
              </a:buClr>
              <a:buSzPct val="135135"/>
              <a:buNone/>
            </a:pPr>
            <a:endParaRPr/>
          </a:p>
        </p:txBody>
      </p:sp>
      <p:pic>
        <p:nvPicPr>
          <p:cNvPr id="566" name="Google Shape;566;p8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18321" y="3547753"/>
            <a:ext cx="3570527" cy="35705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9"/>
          <p:cNvSpPr txBox="1">
            <a:spLocks noGrp="1"/>
          </p:cNvSpPr>
          <p:nvPr>
            <p:ph type="ctrTitle"/>
          </p:nvPr>
        </p:nvSpPr>
        <p:spPr>
          <a:xfrm>
            <a:off x="5605152" y="866899"/>
            <a:ext cx="6480841" cy="2463315"/>
          </a:xfrm>
          <a:prstGeom prst="rect">
            <a:avLst/>
          </a:prstGeom>
          <a:noFill/>
          <a:ln>
            <a:noFill/>
          </a:ln>
        </p:spPr>
        <p:txBody>
          <a:bodyPr spcFirstLastPara="1" wrap="square" lIns="91425" tIns="45700" rIns="91425" bIns="45700" anchor="t" anchorCtr="0">
            <a:noAutofit/>
          </a:bodyPr>
          <a:lstStyle/>
          <a:p>
            <a:pPr marL="457200" marR="0" lvl="0" indent="-419100" algn="l" rtl="0">
              <a:lnSpc>
                <a:spcPct val="120000"/>
              </a:lnSpc>
              <a:spcBef>
                <a:spcPts val="0"/>
              </a:spcBef>
              <a:spcAft>
                <a:spcPts val="0"/>
              </a:spcAft>
              <a:buClr>
                <a:srgbClr val="4C7A75"/>
              </a:buClr>
              <a:buSzPts val="3000"/>
              <a:buFont typeface="Arial"/>
              <a:buChar char="•"/>
            </a:pPr>
            <a:r>
              <a:rPr lang="en" sz="2300" b="0" i="0" u="none" strike="noStrike" cap="none">
                <a:solidFill>
                  <a:schemeClr val="accent1"/>
                </a:solidFill>
                <a:latin typeface="Open Sans"/>
                <a:ea typeface="Open Sans"/>
                <a:cs typeface="Open Sans"/>
                <a:sym typeface="Open Sans"/>
              </a:rPr>
              <a:t>In 2019, OOD implemented Ohio College2Careers (Ohio C2C), a partnership with the Ohio Department of Higher Education (ODHE) and 17 Ohio colleges and universities.</a:t>
            </a:r>
            <a:endParaRPr/>
          </a:p>
          <a:p>
            <a:pPr marL="457200" marR="0" lvl="0" indent="-419100" algn="l" rtl="0">
              <a:lnSpc>
                <a:spcPct val="120000"/>
              </a:lnSpc>
              <a:spcBef>
                <a:spcPts val="0"/>
              </a:spcBef>
              <a:spcAft>
                <a:spcPts val="0"/>
              </a:spcAft>
              <a:buClr>
                <a:srgbClr val="4C7A75"/>
              </a:buClr>
              <a:buSzPts val="3000"/>
              <a:buFont typeface="Arial"/>
              <a:buChar char="•"/>
            </a:pPr>
            <a:r>
              <a:rPr lang="en" sz="2300" b="0" i="0" u="none" strike="noStrike" cap="none">
                <a:solidFill>
                  <a:schemeClr val="accent1"/>
                </a:solidFill>
                <a:latin typeface="Open Sans"/>
                <a:ea typeface="Open Sans"/>
                <a:cs typeface="Open Sans"/>
                <a:sym typeface="Open Sans"/>
              </a:rPr>
              <a:t>The program assists college students with disabilities with career exploration, assistive technology, internships and job placement, as well as support for educational expenses and currently funds 16 Vocational Rehabilitation Counselors and 2 Career Development Specialists through general revenue funds.</a:t>
            </a:r>
            <a:endParaRPr/>
          </a:p>
        </p:txBody>
      </p:sp>
      <p:sp>
        <p:nvSpPr>
          <p:cNvPr id="573" name="Google Shape;573;p89"/>
          <p:cNvSpPr txBox="1"/>
          <p:nvPr/>
        </p:nvSpPr>
        <p:spPr>
          <a:xfrm>
            <a:off x="130276" y="307540"/>
            <a:ext cx="5866763" cy="761239"/>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102000"/>
              </a:lnSpc>
              <a:spcBef>
                <a:spcPts val="0"/>
              </a:spcBef>
              <a:spcAft>
                <a:spcPts val="0"/>
              </a:spcAft>
              <a:buClr>
                <a:schemeClr val="accent1"/>
              </a:buClr>
              <a:buSzPct val="102564"/>
              <a:buFont typeface="Open Sans"/>
              <a:buNone/>
            </a:pPr>
            <a:r>
              <a:rPr lang="en" sz="4400" b="1" i="0" u="none" strike="noStrike" cap="none">
                <a:solidFill>
                  <a:schemeClr val="accent1"/>
                </a:solidFill>
                <a:latin typeface="Open Sans"/>
                <a:ea typeface="Open Sans"/>
                <a:cs typeface="Open Sans"/>
                <a:sym typeface="Open Sans"/>
              </a:rPr>
              <a:t>Ohio </a:t>
            </a:r>
            <a:r>
              <a:rPr lang="en" sz="4100" b="1" i="0" u="none" strike="noStrike" cap="none">
                <a:solidFill>
                  <a:schemeClr val="accent1"/>
                </a:solidFill>
                <a:latin typeface="Open Sans"/>
                <a:ea typeface="Open Sans"/>
                <a:cs typeface="Open Sans"/>
                <a:sym typeface="Open Sans"/>
              </a:rPr>
              <a:t>College2Careers</a:t>
            </a:r>
            <a:endParaRPr sz="4100" b="0" i="0" u="none" strike="noStrike" cap="none">
              <a:solidFill>
                <a:schemeClr val="accent1"/>
              </a:solidFill>
              <a:latin typeface="Open Sans"/>
              <a:ea typeface="Open Sans"/>
              <a:cs typeface="Open Sans"/>
              <a:sym typeface="Open Sans"/>
            </a:endParaRPr>
          </a:p>
        </p:txBody>
      </p:sp>
      <p:pic>
        <p:nvPicPr>
          <p:cNvPr id="574" name="Google Shape;574;p89" descr="Ohio College 2 Careers Map of Ohio Counties showing  partnerships with 17 Ohio Colleges and Universities"/>
          <p:cNvPicPr preferRelativeResize="0"/>
          <p:nvPr/>
        </p:nvPicPr>
        <p:blipFill rotWithShape="1">
          <a:blip r:embed="rId3">
            <a:alphaModFix/>
          </a:blip>
          <a:srcRect/>
          <a:stretch/>
        </p:blipFill>
        <p:spPr>
          <a:xfrm>
            <a:off x="380010" y="1249604"/>
            <a:ext cx="4785756" cy="530085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90">
            <a:extLst>
              <a:ext uri="{C183D7F6-B498-43B3-948B-1728B52AA6E4}">
                <adec:decorative xmlns:adec="http://schemas.microsoft.com/office/drawing/2017/decorative" val="1"/>
              </a:ext>
            </a:extLst>
          </p:cNvPr>
          <p:cNvSpPr/>
          <p:nvPr/>
        </p:nvSpPr>
        <p:spPr>
          <a:xfrm>
            <a:off x="184858" y="2618913"/>
            <a:ext cx="3854481" cy="1438182"/>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0" name="Google Shape;580;p90"/>
          <p:cNvSpPr txBox="1">
            <a:spLocks noGrp="1"/>
          </p:cNvSpPr>
          <p:nvPr>
            <p:ph type="title" idx="4294967295"/>
          </p:nvPr>
        </p:nvSpPr>
        <p:spPr>
          <a:xfrm>
            <a:off x="184857" y="383516"/>
            <a:ext cx="4399017" cy="2170803"/>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102000"/>
              </a:lnSpc>
              <a:spcBef>
                <a:spcPts val="0"/>
              </a:spcBef>
              <a:spcAft>
                <a:spcPts val="0"/>
              </a:spcAft>
              <a:buClr>
                <a:schemeClr val="accent1"/>
              </a:buClr>
              <a:buSzPct val="102564"/>
              <a:buFont typeface="Open Sans"/>
              <a:buNone/>
            </a:pPr>
            <a:r>
              <a:rPr lang="en" sz="4400" b="1" i="0" u="none" strike="noStrike" cap="none">
                <a:solidFill>
                  <a:schemeClr val="accent1"/>
                </a:solidFill>
                <a:latin typeface="Open Sans"/>
                <a:ea typeface="Open Sans"/>
                <a:cs typeface="Open Sans"/>
                <a:sym typeface="Open Sans"/>
              </a:rPr>
              <a:t>Ohio </a:t>
            </a:r>
            <a:r>
              <a:rPr lang="en" sz="4100" b="1" i="0" u="none" strike="noStrike" cap="none">
                <a:solidFill>
                  <a:schemeClr val="accent1"/>
                </a:solidFill>
                <a:latin typeface="Open Sans"/>
                <a:ea typeface="Open Sans"/>
                <a:cs typeface="Open Sans"/>
                <a:sym typeface="Open Sans"/>
              </a:rPr>
              <a:t>College2Careers</a:t>
            </a:r>
            <a:endParaRPr/>
          </a:p>
          <a:p>
            <a:pPr marL="0" marR="0" lvl="0" indent="0" algn="l" rtl="0">
              <a:lnSpc>
                <a:spcPct val="102000"/>
              </a:lnSpc>
              <a:spcBef>
                <a:spcPts val="0"/>
              </a:spcBef>
              <a:spcAft>
                <a:spcPts val="0"/>
              </a:spcAft>
              <a:buClr>
                <a:schemeClr val="accent1"/>
              </a:buClr>
              <a:buSzPct val="110068"/>
              <a:buFont typeface="Open Sans"/>
              <a:buNone/>
            </a:pPr>
            <a:r>
              <a:rPr lang="en" sz="4100" b="1" i="0" u="none" strike="noStrike" cap="none">
                <a:solidFill>
                  <a:schemeClr val="accent1"/>
                </a:solidFill>
                <a:latin typeface="Open Sans"/>
                <a:ea typeface="Open Sans"/>
                <a:cs typeface="Open Sans"/>
                <a:sym typeface="Open Sans"/>
              </a:rPr>
              <a:t>Outcomes</a:t>
            </a:r>
            <a:endParaRPr sz="4100" b="1" i="0" u="none" strike="noStrike" cap="none">
              <a:solidFill>
                <a:schemeClr val="accent1"/>
              </a:solidFill>
              <a:latin typeface="Open Sans"/>
              <a:ea typeface="Open Sans"/>
              <a:cs typeface="Open Sans"/>
              <a:sym typeface="Open Sans"/>
            </a:endParaRPr>
          </a:p>
        </p:txBody>
      </p:sp>
      <p:pic>
        <p:nvPicPr>
          <p:cNvPr id="581" name="Google Shape;581;p90" descr="Ohio College 2 Careers logo."/>
          <p:cNvPicPr preferRelativeResize="0"/>
          <p:nvPr/>
        </p:nvPicPr>
        <p:blipFill rotWithShape="1">
          <a:blip r:embed="rId3">
            <a:alphaModFix/>
          </a:blip>
          <a:srcRect/>
          <a:stretch/>
        </p:blipFill>
        <p:spPr>
          <a:xfrm>
            <a:off x="515469" y="2929632"/>
            <a:ext cx="3188009" cy="752150"/>
          </a:xfrm>
          <a:prstGeom prst="rect">
            <a:avLst/>
          </a:prstGeom>
          <a:noFill/>
          <a:ln>
            <a:noFill/>
          </a:ln>
        </p:spPr>
      </p:pic>
      <p:sp>
        <p:nvSpPr>
          <p:cNvPr id="582" name="Google Shape;582;p90"/>
          <p:cNvSpPr txBox="1"/>
          <p:nvPr/>
        </p:nvSpPr>
        <p:spPr>
          <a:xfrm>
            <a:off x="5326337" y="598652"/>
            <a:ext cx="6127666" cy="544847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5000"/>
              </a:lnSpc>
              <a:spcBef>
                <a:spcPts val="0"/>
              </a:spcBef>
              <a:spcAft>
                <a:spcPts val="0"/>
              </a:spcAft>
              <a:buClr>
                <a:schemeClr val="accent3"/>
              </a:buClr>
              <a:buSzPts val="2500"/>
              <a:buFont typeface="Arial"/>
              <a:buChar char="•"/>
            </a:pPr>
            <a:r>
              <a:rPr lang="en" sz="2000" b="0" i="0" u="none" strike="noStrike" cap="none">
                <a:solidFill>
                  <a:srgbClr val="000000"/>
                </a:solidFill>
                <a:latin typeface="Open Sans"/>
                <a:ea typeface="Open Sans"/>
                <a:cs typeface="Open Sans"/>
                <a:sym typeface="Open Sans"/>
              </a:rPr>
              <a:t>Increase in the number of college students with disabilities served by OOD.</a:t>
            </a:r>
            <a:endParaRPr/>
          </a:p>
          <a:p>
            <a:pPr marL="285750" marR="0" lvl="0" indent="-285750" algn="l" rtl="0">
              <a:lnSpc>
                <a:spcPct val="125000"/>
              </a:lnSpc>
              <a:spcBef>
                <a:spcPts val="0"/>
              </a:spcBef>
              <a:spcAft>
                <a:spcPts val="0"/>
              </a:spcAft>
              <a:buClr>
                <a:schemeClr val="accent3"/>
              </a:buClr>
              <a:buSzPts val="2500"/>
              <a:buFont typeface="Arial"/>
              <a:buChar char="•"/>
            </a:pPr>
            <a:r>
              <a:rPr lang="en" sz="2000" b="0" i="0" u="none" strike="noStrike" cap="none">
                <a:solidFill>
                  <a:srgbClr val="000000"/>
                </a:solidFill>
                <a:latin typeface="Open Sans"/>
                <a:ea typeface="Open Sans"/>
                <a:cs typeface="Open Sans"/>
                <a:sym typeface="Open Sans"/>
              </a:rPr>
              <a:t>In FFY 2022, OOD served over 1,200 college students with disabilities and closed 72 students with employment on Ohio C2C caseloads.</a:t>
            </a:r>
            <a:endParaRPr/>
          </a:p>
          <a:p>
            <a:pPr marL="285750" marR="0" lvl="0" indent="-285750" algn="l" rtl="0">
              <a:lnSpc>
                <a:spcPct val="125000"/>
              </a:lnSpc>
              <a:spcBef>
                <a:spcPts val="0"/>
              </a:spcBef>
              <a:spcAft>
                <a:spcPts val="0"/>
              </a:spcAft>
              <a:buClr>
                <a:schemeClr val="accent3"/>
              </a:buClr>
              <a:buSzPts val="2500"/>
              <a:buFont typeface="Arial"/>
              <a:buChar char="•"/>
            </a:pPr>
            <a:r>
              <a:rPr lang="en" sz="2000" b="0" i="0" u="none" strike="noStrike" cap="none">
                <a:solidFill>
                  <a:srgbClr val="000000"/>
                </a:solidFill>
                <a:latin typeface="Open Sans"/>
                <a:ea typeface="Open Sans"/>
                <a:cs typeface="Open Sans"/>
                <a:sym typeface="Open Sans"/>
              </a:rPr>
              <a:t>Governor DeWine’s proposed FY 2024-2025 budget provides an additional $2 million in match annually from ODHE to expand Ohio C2C to an additional 1,600 students and hire an additional 16 Ohio C2C Vocational Rehabilitation Counselors.</a:t>
            </a:r>
            <a:endParaRPr/>
          </a:p>
          <a:p>
            <a:pPr marL="688975" marR="0" lvl="2" indent="-403225" algn="l" rtl="0">
              <a:lnSpc>
                <a:spcPct val="125000"/>
              </a:lnSpc>
              <a:spcBef>
                <a:spcPts val="0"/>
              </a:spcBef>
              <a:spcAft>
                <a:spcPts val="0"/>
              </a:spcAft>
              <a:buClr>
                <a:srgbClr val="000000"/>
              </a:buClr>
              <a:buSzPts val="2000"/>
              <a:buFont typeface="Courier New"/>
              <a:buChar char="o"/>
            </a:pPr>
            <a:r>
              <a:rPr lang="en" sz="2000" b="0" i="0" u="none" strike="noStrike" cap="none">
                <a:solidFill>
                  <a:srgbClr val="000000"/>
                </a:solidFill>
                <a:latin typeface="Open Sans"/>
                <a:ea typeface="Open Sans"/>
                <a:cs typeface="Open Sans"/>
                <a:sym typeface="Open Sans"/>
              </a:rPr>
              <a:t>OOD will be implementing an Interagency Agreement with ODHE for this expansion. </a:t>
            </a:r>
            <a:endParaRPr/>
          </a:p>
        </p:txBody>
      </p:sp>
      <p:pic>
        <p:nvPicPr>
          <p:cNvPr id="583" name="Google Shape;583;p9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686661" y="4303682"/>
            <a:ext cx="2705356" cy="27053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1"/>
          <p:cNvSpPr txBox="1">
            <a:spLocks noGrp="1"/>
          </p:cNvSpPr>
          <p:nvPr>
            <p:ph type="body" idx="1"/>
          </p:nvPr>
        </p:nvSpPr>
        <p:spPr>
          <a:xfrm>
            <a:off x="585571" y="1254284"/>
            <a:ext cx="3192410" cy="4063473"/>
          </a:xfrm>
          <a:prstGeom prst="rect">
            <a:avLst/>
          </a:prstGeom>
          <a:noFill/>
          <a:ln>
            <a:noFill/>
          </a:ln>
        </p:spPr>
        <p:txBody>
          <a:bodyPr spcFirstLastPara="1" wrap="square" lIns="91425" tIns="45700" rIns="91425" bIns="45700" anchor="t" anchorCtr="0">
            <a:noAutofit/>
          </a:bodyPr>
          <a:lstStyle/>
          <a:p>
            <a:pPr marL="38100" lvl="0" indent="0" algn="l" rtl="0">
              <a:lnSpc>
                <a:spcPct val="120000"/>
              </a:lnSpc>
              <a:spcBef>
                <a:spcPts val="1200"/>
              </a:spcBef>
              <a:spcAft>
                <a:spcPts val="0"/>
              </a:spcAft>
              <a:buSzPts val="3000"/>
              <a:buNone/>
            </a:pPr>
            <a:r>
              <a:rPr lang="en" sz="2000"/>
              <a:t>Since 2015, OOD has had an Interagency Cash Transfer Agreement with the Butler County Mental Health and Recovery Services Board to implement a partnership with the Butler County Drug Court.</a:t>
            </a:r>
            <a:endParaRPr/>
          </a:p>
        </p:txBody>
      </p:sp>
      <p:sp>
        <p:nvSpPr>
          <p:cNvPr id="590" name="Google Shape;590;p91"/>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Local Interagency Agreement</a:t>
            </a:r>
            <a:endParaRPr/>
          </a:p>
        </p:txBody>
      </p:sp>
      <p:sp>
        <p:nvSpPr>
          <p:cNvPr id="591" name="Google Shape;591;p91"/>
          <p:cNvSpPr txBox="1"/>
          <p:nvPr/>
        </p:nvSpPr>
        <p:spPr>
          <a:xfrm>
            <a:off x="4242126" y="1454247"/>
            <a:ext cx="3521140" cy="338855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 sz="2000" b="0" i="0" u="none" strike="noStrike" cap="none">
                <a:solidFill>
                  <a:srgbClr val="0D1D34"/>
                </a:solidFill>
                <a:latin typeface="Open Sans"/>
                <a:ea typeface="Open Sans"/>
                <a:cs typeface="Open Sans"/>
                <a:sym typeface="Open Sans"/>
              </a:rPr>
              <a:t>The agreement provides match to fund services (through separate MOUs) to individuals participating in the drug court, including a dedicated vocational rehabilitation counselor and job developer, as well as case service funds. </a:t>
            </a:r>
            <a:endParaRPr sz="1200" b="0" i="0" u="none" strike="noStrike" cap="none">
              <a:solidFill>
                <a:srgbClr val="000000"/>
              </a:solidFill>
              <a:latin typeface="Arial"/>
              <a:ea typeface="Arial"/>
              <a:cs typeface="Arial"/>
              <a:sym typeface="Arial"/>
            </a:endParaRPr>
          </a:p>
        </p:txBody>
      </p:sp>
      <p:sp>
        <p:nvSpPr>
          <p:cNvPr id="592" name="Google Shape;592;p91"/>
          <p:cNvSpPr txBox="1"/>
          <p:nvPr/>
        </p:nvSpPr>
        <p:spPr>
          <a:xfrm>
            <a:off x="8089709" y="1406149"/>
            <a:ext cx="3548924" cy="3020892"/>
          </a:xfrm>
          <a:prstGeom prst="rect">
            <a:avLst/>
          </a:prstGeom>
          <a:noFill/>
          <a:ln>
            <a:noFill/>
          </a:ln>
        </p:spPr>
        <p:txBody>
          <a:bodyPr spcFirstLastPara="1" wrap="square" lIns="91425" tIns="45700" rIns="91425" bIns="45700" anchor="t" anchorCtr="0">
            <a:spAutoFit/>
          </a:bodyPr>
          <a:lstStyle/>
          <a:p>
            <a:pPr marL="38100" marR="0" lvl="0" indent="0" algn="l" rtl="0">
              <a:lnSpc>
                <a:spcPct val="120000"/>
              </a:lnSpc>
              <a:spcBef>
                <a:spcPts val="0"/>
              </a:spcBef>
              <a:spcAft>
                <a:spcPts val="0"/>
              </a:spcAft>
              <a:buNone/>
            </a:pPr>
            <a:r>
              <a:rPr lang="en" sz="2000" b="0" i="0" u="none" strike="noStrike" cap="none">
                <a:solidFill>
                  <a:srgbClr val="0D1D34"/>
                </a:solidFill>
                <a:latin typeface="Open Sans"/>
                <a:ea typeface="Open Sans"/>
                <a:cs typeface="Open Sans"/>
                <a:sym typeface="Open Sans"/>
              </a:rPr>
              <a:t>As a result of the success of this model, beginning in 2020, Governor DeWine’s budget provided general revenue funds to replicate this model at 12 additional sites, establishing the OOD Jobs for Recovery program.</a:t>
            </a:r>
            <a:endParaRPr sz="2000" b="0" i="0" u="none" strike="noStrike" cap="none">
              <a:solidFill>
                <a:srgbClr val="0D1D34"/>
              </a:solidFill>
              <a:latin typeface="Open Sans"/>
              <a:ea typeface="Open Sans"/>
              <a:cs typeface="Open Sans"/>
              <a:sym typeface="Open Sans"/>
            </a:endParaRPr>
          </a:p>
        </p:txBody>
      </p:sp>
      <p:sp>
        <p:nvSpPr>
          <p:cNvPr id="593" name="Google Shape;593;p91">
            <a:extLst>
              <a:ext uri="{C183D7F6-B498-43B3-948B-1728B52AA6E4}">
                <adec:decorative xmlns:adec="http://schemas.microsoft.com/office/drawing/2017/decorative" val="1"/>
              </a:ext>
            </a:extLst>
          </p:cNvPr>
          <p:cNvSpPr/>
          <p:nvPr/>
        </p:nvSpPr>
        <p:spPr>
          <a:xfrm>
            <a:off x="443884" y="1358281"/>
            <a:ext cx="3526586" cy="3855481"/>
          </a:xfrm>
          <a:prstGeom prst="rect">
            <a:avLst/>
          </a:prstGeom>
          <a:noFill/>
          <a:ln w="25400" cap="flat" cmpd="sng">
            <a:solidFill>
              <a:srgbClr val="A372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94" name="Google Shape;594;p9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1293488">
            <a:off x="1462117" y="4489416"/>
            <a:ext cx="1301507" cy="1301507"/>
          </a:xfrm>
          <a:prstGeom prst="rect">
            <a:avLst/>
          </a:prstGeom>
          <a:noFill/>
          <a:ln>
            <a:noFill/>
          </a:ln>
        </p:spPr>
      </p:pic>
      <p:sp>
        <p:nvSpPr>
          <p:cNvPr id="595" name="Google Shape;595;p91">
            <a:extLst>
              <a:ext uri="{C183D7F6-B498-43B3-948B-1728B52AA6E4}">
                <adec:decorative xmlns:adec="http://schemas.microsoft.com/office/drawing/2017/decorative" val="1"/>
              </a:ext>
            </a:extLst>
          </p:cNvPr>
          <p:cNvSpPr/>
          <p:nvPr/>
        </p:nvSpPr>
        <p:spPr>
          <a:xfrm>
            <a:off x="4130907" y="1358281"/>
            <a:ext cx="3658408" cy="3864360"/>
          </a:xfrm>
          <a:prstGeom prst="rect">
            <a:avLst/>
          </a:prstGeom>
          <a:noFill/>
          <a:ln w="25400" cap="flat" cmpd="sng">
            <a:solidFill>
              <a:srgbClr val="A372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6" name="Google Shape;596;p91">
            <a:extLst>
              <a:ext uri="{C183D7F6-B498-43B3-948B-1728B52AA6E4}">
                <adec:decorative xmlns:adec="http://schemas.microsoft.com/office/drawing/2017/decorative" val="1"/>
              </a:ext>
            </a:extLst>
          </p:cNvPr>
          <p:cNvSpPr/>
          <p:nvPr/>
        </p:nvSpPr>
        <p:spPr>
          <a:xfrm>
            <a:off x="8043169" y="1358281"/>
            <a:ext cx="3658408" cy="3864360"/>
          </a:xfrm>
          <a:prstGeom prst="rect">
            <a:avLst/>
          </a:prstGeom>
          <a:noFill/>
          <a:ln w="25400" cap="flat" cmpd="sng">
            <a:solidFill>
              <a:srgbClr val="A372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97" name="Google Shape;597;p9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370821" y="4972007"/>
            <a:ext cx="1178579" cy="1178579"/>
          </a:xfrm>
          <a:prstGeom prst="rect">
            <a:avLst/>
          </a:prstGeom>
          <a:noFill/>
          <a:ln>
            <a:noFill/>
          </a:ln>
        </p:spPr>
      </p:pic>
      <p:pic>
        <p:nvPicPr>
          <p:cNvPr id="598" name="Google Shape;598;p9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469801" y="4612162"/>
            <a:ext cx="1066162" cy="106616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dk1"/>
              </a:buClr>
              <a:buSzPct val="111111"/>
              <a:buFont typeface="Open Sans"/>
              <a:buNone/>
            </a:pPr>
            <a:r>
              <a:rPr lang="en"/>
              <a:t>Local Interagency Cash Transfer Agreements</a:t>
            </a:r>
            <a:endParaRPr/>
          </a:p>
        </p:txBody>
      </p:sp>
      <p:sp>
        <p:nvSpPr>
          <p:cNvPr id="604" name="Google Shape;604;p6"/>
          <p:cNvSpPr txBox="1"/>
          <p:nvPr/>
        </p:nvSpPr>
        <p:spPr>
          <a:xfrm>
            <a:off x="1589104" y="1754324"/>
            <a:ext cx="3684232" cy="3263201"/>
          </a:xfrm>
          <a:prstGeom prst="rect">
            <a:avLst/>
          </a:prstGeom>
          <a:noFill/>
          <a:ln>
            <a:noFill/>
          </a:ln>
        </p:spPr>
        <p:txBody>
          <a:bodyPr spcFirstLastPara="1" wrap="square" lIns="91425" tIns="45700" rIns="91425" bIns="45700" anchor="t" anchorCtr="0">
            <a:spAutoFit/>
          </a:bodyPr>
          <a:lstStyle/>
          <a:p>
            <a:pPr marL="38100" marR="0" lvl="0" indent="0" algn="l" rtl="0">
              <a:lnSpc>
                <a:spcPct val="108000"/>
              </a:lnSpc>
              <a:spcBef>
                <a:spcPts val="0"/>
              </a:spcBef>
              <a:spcAft>
                <a:spcPts val="0"/>
              </a:spcAft>
              <a:buNone/>
            </a:pPr>
            <a:r>
              <a:rPr lang="en" sz="2400" b="0" i="0" u="none" strike="noStrike" cap="none">
                <a:solidFill>
                  <a:srgbClr val="0D1D34"/>
                </a:solidFill>
                <a:latin typeface="Open Sans"/>
                <a:ea typeface="Open Sans"/>
                <a:cs typeface="Open Sans"/>
                <a:sym typeface="Open Sans"/>
              </a:rPr>
              <a:t>OOD currently has six Interagency Cash Transfer Agreements with local political subdivisions (mental health boards, developmental disabilities boards, etc.)</a:t>
            </a:r>
            <a:endParaRPr/>
          </a:p>
        </p:txBody>
      </p:sp>
      <p:sp>
        <p:nvSpPr>
          <p:cNvPr id="605" name="Google Shape;605;p6"/>
          <p:cNvSpPr txBox="1">
            <a:spLocks noGrp="1"/>
          </p:cNvSpPr>
          <p:nvPr>
            <p:ph type="body" idx="1"/>
          </p:nvPr>
        </p:nvSpPr>
        <p:spPr>
          <a:xfrm>
            <a:off x="6090496" y="1689145"/>
            <a:ext cx="3625004" cy="4063473"/>
          </a:xfrm>
          <a:prstGeom prst="rect">
            <a:avLst/>
          </a:prstGeom>
          <a:noFill/>
          <a:ln>
            <a:noFill/>
          </a:ln>
        </p:spPr>
        <p:txBody>
          <a:bodyPr spcFirstLastPara="1" wrap="square" lIns="91425" tIns="45700" rIns="91425" bIns="45700" anchor="t" anchorCtr="0">
            <a:normAutofit/>
          </a:bodyPr>
          <a:lstStyle/>
          <a:p>
            <a:pPr marL="38100" lvl="0" indent="0" algn="l" rtl="0">
              <a:lnSpc>
                <a:spcPct val="108000"/>
              </a:lnSpc>
              <a:spcBef>
                <a:spcPts val="1200"/>
              </a:spcBef>
              <a:spcAft>
                <a:spcPts val="0"/>
              </a:spcAft>
              <a:buSzPts val="3000"/>
              <a:buNone/>
            </a:pPr>
            <a:r>
              <a:rPr lang="en"/>
              <a:t>Local entities provide matching funds so that OOD can provide vocational rehabilitation services to specific populations of individuals with disabilities.</a:t>
            </a:r>
            <a:endParaRPr/>
          </a:p>
        </p:txBody>
      </p:sp>
      <p:sp>
        <p:nvSpPr>
          <p:cNvPr id="606" name="Google Shape;606;p6">
            <a:extLst>
              <a:ext uri="{C183D7F6-B498-43B3-948B-1728B52AA6E4}">
                <adec:decorative xmlns:adec="http://schemas.microsoft.com/office/drawing/2017/decorative" val="1"/>
              </a:ext>
            </a:extLst>
          </p:cNvPr>
          <p:cNvSpPr/>
          <p:nvPr/>
        </p:nvSpPr>
        <p:spPr>
          <a:xfrm>
            <a:off x="1464816" y="1567021"/>
            <a:ext cx="3892384" cy="3855481"/>
          </a:xfrm>
          <a:prstGeom prst="rect">
            <a:avLst/>
          </a:prstGeom>
          <a:noFill/>
          <a:ln w="25400" cap="flat" cmpd="sng">
            <a:solidFill>
              <a:srgbClr val="4C7A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7" name="Google Shape;607;p6">
            <a:extLst>
              <a:ext uri="{C183D7F6-B498-43B3-948B-1728B52AA6E4}">
                <adec:decorative xmlns:adec="http://schemas.microsoft.com/office/drawing/2017/decorative" val="1"/>
              </a:ext>
            </a:extLst>
          </p:cNvPr>
          <p:cNvSpPr/>
          <p:nvPr/>
        </p:nvSpPr>
        <p:spPr>
          <a:xfrm>
            <a:off x="5985027" y="1567020"/>
            <a:ext cx="3892383" cy="3855481"/>
          </a:xfrm>
          <a:prstGeom prst="rect">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08" name="Google Shape;608;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900208">
            <a:off x="2916900" y="5021834"/>
            <a:ext cx="1028642" cy="1028642"/>
          </a:xfrm>
          <a:prstGeom prst="rect">
            <a:avLst/>
          </a:prstGeom>
          <a:noFill/>
          <a:ln>
            <a:noFill/>
          </a:ln>
        </p:spPr>
      </p:pic>
      <p:pic>
        <p:nvPicPr>
          <p:cNvPr id="609" name="Google Shape;609;p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23085" y="4894649"/>
            <a:ext cx="1055703" cy="105570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3"/>
        <p:cNvGrpSpPr/>
        <p:nvPr/>
      </p:nvGrpSpPr>
      <p:grpSpPr>
        <a:xfrm>
          <a:off x="0" y="0"/>
          <a:ext cx="0" cy="0"/>
          <a:chOff x="0" y="0"/>
          <a:chExt cx="0" cy="0"/>
        </a:xfrm>
      </p:grpSpPr>
      <p:sp>
        <p:nvSpPr>
          <p:cNvPr id="614" name="Google Shape;614;p7"/>
          <p:cNvSpPr txBox="1">
            <a:spLocks noGrp="1"/>
          </p:cNvSpPr>
          <p:nvPr>
            <p:ph type="ctrTitle"/>
          </p:nvPr>
        </p:nvSpPr>
        <p:spPr>
          <a:xfrm>
            <a:off x="251968" y="387134"/>
            <a:ext cx="3872068" cy="1488599"/>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accent1"/>
              </a:buClr>
              <a:buSzPts val="4400"/>
              <a:buFont typeface="Open Sans"/>
              <a:buNone/>
            </a:pPr>
            <a:r>
              <a:rPr lang="en"/>
              <a:t>Contact Information</a:t>
            </a:r>
            <a:endParaRPr/>
          </a:p>
        </p:txBody>
      </p:sp>
      <p:pic>
        <p:nvPicPr>
          <p:cNvPr id="615" name="Google Shape;615;p7" descr="Ohio Opportunities for Ohioans with Disabilities logo."/>
          <p:cNvPicPr preferRelativeResize="0"/>
          <p:nvPr/>
        </p:nvPicPr>
        <p:blipFill rotWithShape="1">
          <a:blip r:embed="rId3">
            <a:alphaModFix/>
          </a:blip>
          <a:srcRect/>
          <a:stretch/>
        </p:blipFill>
        <p:spPr>
          <a:xfrm>
            <a:off x="5310216" y="744113"/>
            <a:ext cx="5436086" cy="774642"/>
          </a:xfrm>
          <a:custGeom>
            <a:avLst/>
            <a:gdLst/>
            <a:ahLst/>
            <a:cxnLst/>
            <a:rect l="l" t="t" r="r" b="b"/>
            <a:pathLst>
              <a:path w="10580201" h="2957472" extrusionOk="0">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ln>
            <a:noFill/>
          </a:ln>
        </p:spPr>
      </p:pic>
      <p:sp>
        <p:nvSpPr>
          <p:cNvPr id="616" name="Google Shape;616;p7"/>
          <p:cNvSpPr txBox="1"/>
          <p:nvPr/>
        </p:nvSpPr>
        <p:spPr>
          <a:xfrm>
            <a:off x="5310216" y="2126720"/>
            <a:ext cx="5897981" cy="2604559"/>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2250"/>
              <a:buFont typeface="Arial"/>
              <a:buNone/>
            </a:pPr>
            <a:r>
              <a:rPr lang="en" sz="2400" b="1" i="0" u="none" strike="noStrike" cap="none">
                <a:solidFill>
                  <a:srgbClr val="214D8D"/>
                </a:solidFill>
                <a:latin typeface="Open Sans"/>
                <a:ea typeface="Open Sans"/>
                <a:cs typeface="Open Sans"/>
                <a:sym typeface="Open Sans"/>
              </a:rPr>
              <a:t>Susan Pugh</a:t>
            </a:r>
            <a:endParaRPr/>
          </a:p>
          <a:p>
            <a:pPr marL="0" marR="0" lvl="0" indent="0" algn="l" rtl="0">
              <a:lnSpc>
                <a:spcPct val="125000"/>
              </a:lnSpc>
              <a:spcBef>
                <a:spcPts val="0"/>
              </a:spcBef>
              <a:spcAft>
                <a:spcPts val="0"/>
              </a:spcAft>
              <a:buClr>
                <a:srgbClr val="000000"/>
              </a:buClr>
              <a:buSzPts val="2250"/>
              <a:buFont typeface="Arial"/>
              <a:buNone/>
            </a:pPr>
            <a:r>
              <a:rPr lang="en" sz="1800" b="0" i="0" u="none" strike="noStrike" cap="none">
                <a:solidFill>
                  <a:srgbClr val="6C4C25"/>
                </a:solidFill>
                <a:latin typeface="Open Sans"/>
                <a:ea typeface="Open Sans"/>
                <a:cs typeface="Open Sans"/>
                <a:sym typeface="Open Sans"/>
              </a:rPr>
              <a:t>Deputy Director                                                                                                                        Bureau of Vocational Rehabilitation</a:t>
            </a:r>
            <a:endParaRPr sz="1800" b="1" i="0" u="none" strike="noStrike" cap="none">
              <a:solidFill>
                <a:srgbClr val="6C4C25"/>
              </a:solidFill>
              <a:latin typeface="Open Sans"/>
              <a:ea typeface="Open Sans"/>
              <a:cs typeface="Open Sans"/>
              <a:sym typeface="Open Sans"/>
            </a:endParaRPr>
          </a:p>
          <a:p>
            <a:pPr marL="0" marR="0" lvl="0" indent="0" algn="l" rtl="0">
              <a:lnSpc>
                <a:spcPct val="125000"/>
              </a:lnSpc>
              <a:spcBef>
                <a:spcPts val="0"/>
              </a:spcBef>
              <a:spcAft>
                <a:spcPts val="0"/>
              </a:spcAft>
              <a:buClr>
                <a:srgbClr val="000000"/>
              </a:buClr>
              <a:buSzPts val="2250"/>
              <a:buFont typeface="Arial"/>
              <a:buNone/>
            </a:pPr>
            <a:r>
              <a:rPr lang="en" sz="1800" b="0" i="0" u="none" strike="noStrike" cap="none">
                <a:solidFill>
                  <a:srgbClr val="6C4C25"/>
                </a:solidFill>
                <a:latin typeface="Open Sans"/>
                <a:ea typeface="Open Sans"/>
                <a:cs typeface="Open Sans"/>
                <a:sym typeface="Open Sans"/>
              </a:rPr>
              <a:t>Opportunities for Ohioans with Disabilities</a:t>
            </a:r>
            <a:endParaRPr/>
          </a:p>
          <a:p>
            <a:pPr marL="0" marR="0" lvl="0" indent="0" algn="l" rtl="0">
              <a:lnSpc>
                <a:spcPct val="125000"/>
              </a:lnSpc>
              <a:spcBef>
                <a:spcPts val="0"/>
              </a:spcBef>
              <a:spcAft>
                <a:spcPts val="0"/>
              </a:spcAft>
              <a:buClr>
                <a:srgbClr val="000000"/>
              </a:buClr>
              <a:buSzPts val="1800"/>
              <a:buFont typeface="Arial"/>
              <a:buNone/>
            </a:pPr>
            <a:r>
              <a:rPr lang="en" sz="1800" b="0" i="0" u="sng" strike="noStrike" cap="none">
                <a:solidFill>
                  <a:srgbClr val="6C4C25"/>
                </a:solidFill>
                <a:latin typeface="Arial"/>
                <a:ea typeface="Arial"/>
                <a:cs typeface="Arial"/>
                <a:sym typeface="Arial"/>
                <a:hlinkClick r:id="rId4">
                  <a:extLst>
                    <a:ext uri="{A12FA001-AC4F-418D-AE19-62706E023703}">
                      <ahyp:hlinkClr xmlns:ahyp="http://schemas.microsoft.com/office/drawing/2018/hyperlinkcolor" val="tx"/>
                    </a:ext>
                  </a:extLst>
                </a:hlinkClick>
              </a:rPr>
              <a:t>susan.pugh@ood.ohio.gov</a:t>
            </a:r>
            <a:endParaRPr sz="1800" b="0" i="0" u="none" strike="noStrike" cap="none">
              <a:solidFill>
                <a:srgbClr val="6C4C25"/>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1800"/>
              <a:buFont typeface="Arial"/>
              <a:buNone/>
            </a:pPr>
            <a:r>
              <a:rPr lang="en" sz="1800" b="0" i="0" u="none" strike="noStrike" cap="none">
                <a:solidFill>
                  <a:srgbClr val="6C4C25"/>
                </a:solidFill>
                <a:latin typeface="Arial"/>
                <a:ea typeface="Arial"/>
                <a:cs typeface="Arial"/>
                <a:sym typeface="Arial"/>
              </a:rPr>
              <a:t>614-935-8677</a:t>
            </a:r>
            <a:endParaRPr sz="1800" b="0" i="0" u="none" strike="noStrike" cap="none">
              <a:solidFill>
                <a:srgbClr val="6C4C25"/>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250"/>
              <a:buFont typeface="Arial"/>
              <a:buNone/>
            </a:pPr>
            <a:r>
              <a:rPr lang="en" sz="1800" b="0" i="0" u="none" strike="noStrike" cap="none">
                <a:solidFill>
                  <a:srgbClr val="A37238"/>
                </a:solidFill>
                <a:latin typeface="Open Sans"/>
                <a:ea typeface="Open Sans"/>
                <a:cs typeface="Open Sans"/>
                <a:sym typeface="Open Sans"/>
              </a:rPr>
              <a:t> </a:t>
            </a:r>
            <a:endParaRPr/>
          </a:p>
        </p:txBody>
      </p:sp>
      <p:pic>
        <p:nvPicPr>
          <p:cNvPr id="617" name="Google Shape;617;p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883817" y="3208081"/>
            <a:ext cx="3649919" cy="364991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2"/>
          <p:cNvSpPr txBox="1">
            <a:spLocks noGrp="1"/>
          </p:cNvSpPr>
          <p:nvPr>
            <p:ph type="title"/>
          </p:nvPr>
        </p:nvSpPr>
        <p:spPr>
          <a:xfrm>
            <a:off x="2264664" y="1753011"/>
            <a:ext cx="7662672" cy="2424130"/>
          </a:xfrm>
          <a:prstGeom prst="rect">
            <a:avLst/>
          </a:prstGeom>
          <a:noFill/>
          <a:ln>
            <a:noFill/>
          </a:ln>
        </p:spPr>
        <p:txBody>
          <a:bodyPr spcFirstLastPara="1" wrap="square" lIns="91425" tIns="45700" rIns="91425" bIns="45700" anchor="b" anchorCtr="0">
            <a:noAutofit/>
          </a:bodyPr>
          <a:lstStyle/>
          <a:p>
            <a:pPr marL="0" lvl="0" indent="0" algn="ctr" rtl="0">
              <a:lnSpc>
                <a:spcPct val="112000"/>
              </a:lnSpc>
              <a:spcBef>
                <a:spcPts val="0"/>
              </a:spcBef>
              <a:spcAft>
                <a:spcPts val="0"/>
              </a:spcAft>
              <a:buSzPts val="6000"/>
              <a:buNone/>
            </a:pPr>
            <a:r>
              <a:rPr lang="en" sz="4800" b="1"/>
              <a:t>Contributions by a Private Entity:</a:t>
            </a:r>
            <a:endParaRPr/>
          </a:p>
        </p:txBody>
      </p:sp>
      <p:sp>
        <p:nvSpPr>
          <p:cNvPr id="623" name="Google Shape;623;p92"/>
          <p:cNvSpPr txBox="1">
            <a:spLocks noGrp="1"/>
          </p:cNvSpPr>
          <p:nvPr>
            <p:ph type="body" idx="1"/>
          </p:nvPr>
        </p:nvSpPr>
        <p:spPr>
          <a:xfrm>
            <a:off x="2264664" y="4177141"/>
            <a:ext cx="7235596" cy="924792"/>
          </a:xfrm>
          <a:prstGeom prst="rect">
            <a:avLst/>
          </a:prstGeom>
          <a:noFill/>
          <a:ln>
            <a:noFill/>
          </a:ln>
        </p:spPr>
        <p:txBody>
          <a:bodyPr spcFirstLastPara="1" wrap="square" lIns="91425" tIns="45700" rIns="91425" bIns="45700" anchor="t" anchorCtr="0">
            <a:noAutofit/>
          </a:bodyPr>
          <a:lstStyle/>
          <a:p>
            <a:pPr marL="457200" lvl="0" indent="-228600" algn="ctr" rtl="0">
              <a:lnSpc>
                <a:spcPct val="105000"/>
              </a:lnSpc>
              <a:spcBef>
                <a:spcPts val="1000"/>
              </a:spcBef>
              <a:spcAft>
                <a:spcPts val="0"/>
              </a:spcAft>
              <a:buClr>
                <a:schemeClr val="lt1"/>
              </a:buClr>
              <a:buSzPts val="3000"/>
              <a:buNone/>
            </a:pPr>
            <a:r>
              <a:rPr lang="en" sz="2400" b="1"/>
              <a:t>Establishment, Development, or Improvement of CRPs</a:t>
            </a:r>
            <a:endParaRPr/>
          </a:p>
          <a:p>
            <a:pPr marL="457200" lvl="0" indent="-228600" algn="ctr" rtl="0">
              <a:lnSpc>
                <a:spcPct val="105000"/>
              </a:lnSpc>
              <a:spcBef>
                <a:spcPts val="1000"/>
              </a:spcBef>
              <a:spcAft>
                <a:spcPts val="0"/>
              </a:spcAft>
              <a:buClr>
                <a:schemeClr val="lt1"/>
              </a:buClr>
              <a:buSzPts val="3000"/>
              <a:buNone/>
            </a:pPr>
            <a:endParaRPr/>
          </a:p>
          <a:p>
            <a:pPr marL="457200" lvl="0" indent="-228600" algn="ctr" rtl="0">
              <a:lnSpc>
                <a:spcPct val="105000"/>
              </a:lnSpc>
              <a:spcBef>
                <a:spcPts val="1000"/>
              </a:spcBef>
              <a:spcAft>
                <a:spcPts val="0"/>
              </a:spcAft>
              <a:buClr>
                <a:schemeClr val="lt1"/>
              </a:buClr>
              <a:buSzPts val="3000"/>
              <a:buNone/>
            </a:pPr>
            <a:r>
              <a:rPr lang="en"/>
              <a:t>Refer to the checklist in on your flash drive</a:t>
            </a:r>
            <a:endParaRPr/>
          </a:p>
        </p:txBody>
      </p:sp>
      <p:pic>
        <p:nvPicPr>
          <p:cNvPr id="624" name="Google Shape;624;p9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218668" y="650089"/>
            <a:ext cx="1754664" cy="175466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3"/>
          <p:cNvSpPr txBox="1">
            <a:spLocks noGrp="1"/>
          </p:cNvSpPr>
          <p:nvPr>
            <p:ph type="body" idx="1"/>
          </p:nvPr>
        </p:nvSpPr>
        <p:spPr>
          <a:xfrm>
            <a:off x="5382944" y="1866945"/>
            <a:ext cx="6078648" cy="4063473"/>
          </a:xfrm>
          <a:prstGeom prst="rect">
            <a:avLst/>
          </a:prstGeom>
          <a:noFill/>
          <a:ln>
            <a:noFill/>
          </a:ln>
        </p:spPr>
        <p:txBody>
          <a:bodyPr spcFirstLastPara="1" wrap="square" lIns="91425" tIns="45700" rIns="91425" bIns="45700" anchor="t" anchorCtr="0">
            <a:normAutofit lnSpcReduction="10000"/>
          </a:bodyPr>
          <a:lstStyle/>
          <a:p>
            <a:pPr marL="457200" lvl="0" indent="-419100" algn="l" rtl="0">
              <a:lnSpc>
                <a:spcPct val="120000"/>
              </a:lnSpc>
              <a:spcBef>
                <a:spcPts val="1200"/>
              </a:spcBef>
              <a:spcAft>
                <a:spcPts val="0"/>
              </a:spcAft>
              <a:buSzPts val="3000"/>
              <a:buChar char="•"/>
            </a:pPr>
            <a:r>
              <a:rPr lang="en" sz="2800"/>
              <a:t>VR agencies may receive contributions from public sources or private donations for non-Federal match purposes that expand the capacity of CRPs to provide VR services and assist individuals with disabilities to achieve employment outcomes.</a:t>
            </a:r>
            <a:endParaRPr/>
          </a:p>
        </p:txBody>
      </p:sp>
      <p:sp>
        <p:nvSpPr>
          <p:cNvPr id="630" name="Google Shape;630;p93"/>
          <p:cNvSpPr txBox="1">
            <a:spLocks noGrp="1"/>
          </p:cNvSpPr>
          <p:nvPr>
            <p:ph type="title"/>
          </p:nvPr>
        </p:nvSpPr>
        <p:spPr>
          <a:xfrm>
            <a:off x="363220" y="349636"/>
            <a:ext cx="10939780" cy="1755139"/>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Contributions by a Private Entity:</a:t>
            </a:r>
            <a:br>
              <a:rPr lang="en" sz="3000"/>
            </a:br>
            <a:r>
              <a:rPr lang="en" sz="3000"/>
              <a:t>Establishment, Development, or Improvement of CRPs </a:t>
            </a:r>
            <a:r>
              <a:rPr lang="en" sz="1800" b="0"/>
              <a:t>(2)</a:t>
            </a:r>
            <a:endParaRPr/>
          </a:p>
        </p:txBody>
      </p:sp>
      <p:pic>
        <p:nvPicPr>
          <p:cNvPr id="631" name="Google Shape;631;p9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812287"/>
            <a:ext cx="3679953" cy="3679953"/>
          </a:xfrm>
          <a:prstGeom prst="rect">
            <a:avLst/>
          </a:prstGeom>
          <a:noFill/>
          <a:ln>
            <a:noFill/>
          </a:ln>
        </p:spPr>
      </p:pic>
      <p:pic>
        <p:nvPicPr>
          <p:cNvPr id="632" name="Google Shape;632;p9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2945813" flipH="1">
            <a:off x="2323145" y="1854233"/>
            <a:ext cx="2166151" cy="2095132"/>
          </a:xfrm>
          <a:prstGeom prst="rect">
            <a:avLst/>
          </a:prstGeom>
          <a:noFill/>
          <a:ln>
            <a:noFill/>
          </a:ln>
        </p:spPr>
      </p:pic>
      <p:pic>
        <p:nvPicPr>
          <p:cNvPr id="633" name="Google Shape;633;p9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939104">
            <a:off x="4079813" y="3196199"/>
            <a:ext cx="1084007" cy="108400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94"/>
          <p:cNvSpPr txBox="1">
            <a:spLocks noGrp="1"/>
          </p:cNvSpPr>
          <p:nvPr>
            <p:ph type="title"/>
          </p:nvPr>
        </p:nvSpPr>
        <p:spPr>
          <a:xfrm>
            <a:off x="506028" y="467361"/>
            <a:ext cx="6875780" cy="123444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dk1"/>
              </a:buClr>
              <a:buSzPct val="111111"/>
              <a:buFont typeface="Open Sans"/>
              <a:buNone/>
            </a:pPr>
            <a:r>
              <a:rPr lang="en" sz="4000" b="1"/>
              <a:t>What do you need to do to use this authority?</a:t>
            </a:r>
            <a:endParaRPr/>
          </a:p>
        </p:txBody>
      </p:sp>
      <p:sp>
        <p:nvSpPr>
          <p:cNvPr id="639" name="Google Shape;639;p94"/>
          <p:cNvSpPr txBox="1">
            <a:spLocks noGrp="1"/>
          </p:cNvSpPr>
          <p:nvPr>
            <p:ph type="body" idx="1"/>
          </p:nvPr>
        </p:nvSpPr>
        <p:spPr>
          <a:xfrm>
            <a:off x="506028" y="1993901"/>
            <a:ext cx="5480483" cy="4864099"/>
          </a:xfrm>
          <a:prstGeom prst="rect">
            <a:avLst/>
          </a:prstGeom>
          <a:noFill/>
          <a:ln>
            <a:noFill/>
          </a:ln>
        </p:spPr>
        <p:txBody>
          <a:bodyPr spcFirstLastPara="1" wrap="square" lIns="91425" tIns="45700" rIns="91425" bIns="45700" anchor="t" anchorCtr="0">
            <a:normAutofit/>
          </a:bodyPr>
          <a:lstStyle/>
          <a:p>
            <a:pPr marL="457200" lvl="0" indent="-419100" algn="l" rtl="0">
              <a:lnSpc>
                <a:spcPct val="108000"/>
              </a:lnSpc>
              <a:spcBef>
                <a:spcPts val="1200"/>
              </a:spcBef>
              <a:spcAft>
                <a:spcPts val="0"/>
              </a:spcAft>
              <a:buClr>
                <a:srgbClr val="214D8D"/>
              </a:buClr>
              <a:buSzPts val="3000"/>
              <a:buChar char="•"/>
            </a:pPr>
            <a:r>
              <a:rPr lang="en"/>
              <a:t>The establishment and construction authorities can only be used for costs that are related to promoting integration and competitive employment in the community for groups of individuals with disabilities (Section 103(b)(2)(A) of the Rehabilitation Act and 34 C.F.R. § 361.49(a)(1)).  </a:t>
            </a:r>
            <a:endParaRPr/>
          </a:p>
        </p:txBody>
      </p:sp>
      <p:pic>
        <p:nvPicPr>
          <p:cNvPr id="640" name="Google Shape;640;p9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205490" y="1573879"/>
            <a:ext cx="5480482" cy="504264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5"/>
          <p:cNvSpPr txBox="1">
            <a:spLocks noGrp="1"/>
          </p:cNvSpPr>
          <p:nvPr>
            <p:ph type="title"/>
          </p:nvPr>
        </p:nvSpPr>
        <p:spPr>
          <a:xfrm>
            <a:off x="487252" y="365761"/>
            <a:ext cx="6497748" cy="123444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dk1"/>
              </a:buClr>
              <a:buSzPct val="111111"/>
              <a:buFont typeface="Open Sans"/>
              <a:buNone/>
            </a:pPr>
            <a:r>
              <a:rPr lang="en" sz="4000" b="1"/>
              <a:t>What do you need to do to use this authority? </a:t>
            </a:r>
            <a:r>
              <a:rPr lang="en" sz="2000" b="0"/>
              <a:t>(2)</a:t>
            </a:r>
            <a:endParaRPr/>
          </a:p>
        </p:txBody>
      </p:sp>
      <p:sp>
        <p:nvSpPr>
          <p:cNvPr id="646" name="Google Shape;646;p95"/>
          <p:cNvSpPr txBox="1">
            <a:spLocks noGrp="1"/>
          </p:cNvSpPr>
          <p:nvPr>
            <p:ph type="body" idx="1"/>
          </p:nvPr>
        </p:nvSpPr>
        <p:spPr>
          <a:xfrm>
            <a:off x="487252" y="1689102"/>
            <a:ext cx="6205648" cy="4660898"/>
          </a:xfrm>
          <a:prstGeom prst="rect">
            <a:avLst/>
          </a:prstGeom>
          <a:noFill/>
          <a:ln>
            <a:noFill/>
          </a:ln>
        </p:spPr>
        <p:txBody>
          <a:bodyPr spcFirstLastPara="1" wrap="square" lIns="91425" tIns="45700" rIns="91425" bIns="45700" anchor="t" anchorCtr="0">
            <a:normAutofit/>
          </a:bodyPr>
          <a:lstStyle/>
          <a:p>
            <a:pPr marL="457200" lvl="0" indent="-419100" algn="l" rtl="0">
              <a:lnSpc>
                <a:spcPct val="120000"/>
              </a:lnSpc>
              <a:spcBef>
                <a:spcPts val="1200"/>
              </a:spcBef>
              <a:spcAft>
                <a:spcPts val="0"/>
              </a:spcAft>
              <a:buSzPts val="3000"/>
              <a:buChar char="•"/>
            </a:pPr>
            <a:r>
              <a:rPr lang="en-US" dirty="0"/>
              <a:t>The agency </a:t>
            </a:r>
            <a:r>
              <a:rPr lang="en" dirty="0"/>
              <a:t>must first satisfy the following pre-planning requirements…</a:t>
            </a:r>
            <a:endParaRPr dirty="0"/>
          </a:p>
          <a:p>
            <a:pPr marL="457200" lvl="0" indent="-228600" algn="l" rtl="0">
              <a:lnSpc>
                <a:spcPct val="108000"/>
              </a:lnSpc>
              <a:spcBef>
                <a:spcPts val="1200"/>
              </a:spcBef>
              <a:spcAft>
                <a:spcPts val="0"/>
              </a:spcAft>
              <a:buClr>
                <a:srgbClr val="214D8D"/>
              </a:buClr>
              <a:buSzPts val="3000"/>
              <a:buNone/>
            </a:pPr>
            <a:endParaRPr dirty="0"/>
          </a:p>
        </p:txBody>
      </p:sp>
      <p:pic>
        <p:nvPicPr>
          <p:cNvPr id="647" name="Google Shape;647;p9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43022" y="1784413"/>
            <a:ext cx="5658464" cy="4771746"/>
          </a:xfrm>
          <a:prstGeom prst="rect">
            <a:avLst/>
          </a:prstGeom>
          <a:noFill/>
          <a:ln>
            <a:noFill/>
          </a:ln>
        </p:spPr>
      </p:pic>
      <p:pic>
        <p:nvPicPr>
          <p:cNvPr id="2" name="Picture 1" descr="VRTAC-QM Establishment Authority Planning Checklist for pre-planning phase">
            <a:extLst>
              <a:ext uri="{FF2B5EF4-FFF2-40B4-BE49-F238E27FC236}">
                <a16:creationId xmlns:a16="http://schemas.microsoft.com/office/drawing/2014/main" id="{B5525523-F5B3-491C-AD96-CF702CD0D003}"/>
              </a:ext>
            </a:extLst>
          </p:cNvPr>
          <p:cNvPicPr>
            <a:picLocks noChangeAspect="1"/>
          </p:cNvPicPr>
          <p:nvPr/>
        </p:nvPicPr>
        <p:blipFill>
          <a:blip r:embed="rId4"/>
          <a:stretch>
            <a:fillRect/>
          </a:stretch>
        </p:blipFill>
        <p:spPr>
          <a:xfrm>
            <a:off x="2177605" y="3429000"/>
            <a:ext cx="3299651" cy="2848584"/>
          </a:xfrm>
          <a:prstGeom prst="rect">
            <a:avLst/>
          </a:prstGeom>
        </p:spPr>
      </p:pic>
    </p:spTree>
    <p:extLst>
      <p:ext uri="{BB962C8B-B14F-4D97-AF65-F5344CB8AC3E}">
        <p14:creationId xmlns:p14="http://schemas.microsoft.com/office/powerpoint/2010/main" val="349699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
          <p:cNvSpPr txBox="1">
            <a:spLocks noGrp="1"/>
          </p:cNvSpPr>
          <p:nvPr>
            <p:ph type="title"/>
          </p:nvPr>
        </p:nvSpPr>
        <p:spPr>
          <a:xfrm>
            <a:off x="1047565" y="1576030"/>
            <a:ext cx="10280342" cy="2292096"/>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5000"/>
              </a:lnSpc>
              <a:spcBef>
                <a:spcPts val="0"/>
              </a:spcBef>
              <a:spcAft>
                <a:spcPts val="0"/>
              </a:spcAft>
              <a:buClr>
                <a:schemeClr val="lt1"/>
              </a:buClr>
              <a:buSzPct val="100000"/>
              <a:buFont typeface="Open Sans"/>
              <a:buNone/>
            </a:pPr>
            <a:endParaRPr b="1"/>
          </a:p>
          <a:p>
            <a:pPr marL="0" lvl="0" indent="0" algn="ctr" rtl="0">
              <a:lnSpc>
                <a:spcPct val="105000"/>
              </a:lnSpc>
              <a:spcBef>
                <a:spcPts val="0"/>
              </a:spcBef>
              <a:spcAft>
                <a:spcPts val="0"/>
              </a:spcAft>
              <a:buClr>
                <a:schemeClr val="lt1"/>
              </a:buClr>
              <a:buSzPct val="214285"/>
              <a:buFont typeface="Open Sans"/>
              <a:buNone/>
            </a:pPr>
            <a:r>
              <a:rPr lang="en" b="1"/>
              <a:t>Third Party Cooperative Arrangements (TPCAs) </a:t>
            </a:r>
            <a:endParaRPr sz="2800"/>
          </a:p>
        </p:txBody>
      </p:sp>
      <p:pic>
        <p:nvPicPr>
          <p:cNvPr id="327" name="Google Shape;327;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46960" y="592372"/>
            <a:ext cx="1098079" cy="177200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6"/>
          <p:cNvSpPr txBox="1">
            <a:spLocks noGrp="1"/>
          </p:cNvSpPr>
          <p:nvPr>
            <p:ph type="title"/>
          </p:nvPr>
        </p:nvSpPr>
        <p:spPr>
          <a:xfrm>
            <a:off x="514905" y="365761"/>
            <a:ext cx="11416683" cy="610783"/>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5000"/>
              </a:lnSpc>
              <a:spcBef>
                <a:spcPts val="0"/>
              </a:spcBef>
              <a:spcAft>
                <a:spcPts val="0"/>
              </a:spcAft>
              <a:buClr>
                <a:schemeClr val="lt1"/>
              </a:buClr>
              <a:buSzPct val="285714"/>
              <a:buFont typeface="Open Sans"/>
              <a:buNone/>
            </a:pPr>
            <a:r>
              <a:rPr lang="en" b="1" dirty="0"/>
              <a:t>Pre-Planning Requirements-</a:t>
            </a:r>
            <a:r>
              <a:rPr lang="en-US" b="1" dirty="0"/>
              <a:t>Policy</a:t>
            </a:r>
            <a:endParaRPr sz="1400" b="0" dirty="0"/>
          </a:p>
        </p:txBody>
      </p:sp>
      <p:sp>
        <p:nvSpPr>
          <p:cNvPr id="653" name="Google Shape;653;p96"/>
          <p:cNvSpPr txBox="1"/>
          <p:nvPr/>
        </p:nvSpPr>
        <p:spPr>
          <a:xfrm>
            <a:off x="597023" y="1160021"/>
            <a:ext cx="11263544" cy="675570"/>
          </a:xfrm>
          <a:prstGeom prst="rect">
            <a:avLst/>
          </a:prstGeom>
          <a:noFill/>
          <a:ln>
            <a:noFill/>
          </a:ln>
        </p:spPr>
        <p:txBody>
          <a:bodyPr spcFirstLastPara="1" wrap="square" lIns="91425" tIns="45700" rIns="91425" bIns="45700" anchor="t" anchorCtr="0">
            <a:spAutoFit/>
          </a:bodyPr>
          <a:lstStyle/>
          <a:p>
            <a:pPr marL="457200" marR="0" lvl="0" indent="-419100" algn="l" rtl="0">
              <a:lnSpc>
                <a:spcPct val="108000"/>
              </a:lnSpc>
              <a:spcBef>
                <a:spcPts val="0"/>
              </a:spcBef>
              <a:spcAft>
                <a:spcPts val="0"/>
              </a:spcAft>
              <a:buClr>
                <a:srgbClr val="214D8D"/>
              </a:buClr>
              <a:buSzPts val="3000"/>
              <a:buFont typeface="Arial"/>
              <a:buChar char="•"/>
            </a:pPr>
            <a:r>
              <a:rPr lang="en" sz="1800" b="0" i="0" u="none" strike="noStrike" cap="none">
                <a:solidFill>
                  <a:srgbClr val="0D1D34"/>
                </a:solidFill>
                <a:latin typeface="Open Sans"/>
                <a:ea typeface="Open Sans"/>
                <a:cs typeface="Open Sans"/>
                <a:sym typeface="Open Sans"/>
              </a:rPr>
              <a:t>Do you have current policies on establishing, developing, or improving a community rehabilitation program?</a:t>
            </a:r>
            <a:endParaRPr/>
          </a:p>
        </p:txBody>
      </p:sp>
      <p:sp>
        <p:nvSpPr>
          <p:cNvPr id="654" name="Google Shape;654;p96"/>
          <p:cNvSpPr txBox="1">
            <a:spLocks noGrp="1"/>
          </p:cNvSpPr>
          <p:nvPr>
            <p:ph type="body" idx="1"/>
          </p:nvPr>
        </p:nvSpPr>
        <p:spPr>
          <a:xfrm>
            <a:off x="597023" y="1770951"/>
            <a:ext cx="8458200" cy="4403468"/>
          </a:xfrm>
          <a:prstGeom prst="rect">
            <a:avLst/>
          </a:prstGeom>
          <a:noFill/>
          <a:ln>
            <a:noFill/>
          </a:ln>
        </p:spPr>
        <p:txBody>
          <a:bodyPr spcFirstLastPara="1" wrap="square" lIns="91425" tIns="45700" rIns="91425" bIns="45700" anchor="t" anchorCtr="0">
            <a:normAutofit fontScale="62500" lnSpcReduction="20000"/>
          </a:bodyPr>
          <a:lstStyle/>
          <a:p>
            <a:pPr marL="457200" lvl="0" indent="-419100" algn="l" rtl="0">
              <a:lnSpc>
                <a:spcPct val="130000"/>
              </a:lnSpc>
              <a:spcBef>
                <a:spcPts val="1200"/>
              </a:spcBef>
              <a:spcAft>
                <a:spcPts val="0"/>
              </a:spcAft>
              <a:buSzPct val="165517"/>
              <a:buChar char="•"/>
            </a:pPr>
            <a:r>
              <a:rPr lang="en" sz="2900"/>
              <a:t>Your policies must be consistent with the following:</a:t>
            </a:r>
            <a:endParaRPr/>
          </a:p>
          <a:p>
            <a:pPr marL="914400" lvl="1" indent="-340360" algn="l" rtl="0">
              <a:lnSpc>
                <a:spcPct val="130000"/>
              </a:lnSpc>
              <a:spcBef>
                <a:spcPts val="1200"/>
              </a:spcBef>
              <a:spcAft>
                <a:spcPts val="0"/>
              </a:spcAft>
              <a:buSzPct val="97103"/>
              <a:buChar char="o"/>
            </a:pPr>
            <a:r>
              <a:rPr lang="en" sz="2900" u="sng">
                <a:solidFill>
                  <a:schemeClr val="hlink"/>
                </a:solidFill>
                <a:hlinkClick r:id="rId3"/>
              </a:rPr>
              <a:t>34 C.F.R. § 361.5(c)(7) </a:t>
            </a:r>
            <a:r>
              <a:rPr lang="en" sz="2900"/>
              <a:t>– definition of community rehabilitation program (CRP);</a:t>
            </a:r>
            <a:endParaRPr/>
          </a:p>
          <a:p>
            <a:pPr marL="914400" lvl="1" indent="-340360" algn="l" rtl="0">
              <a:lnSpc>
                <a:spcPct val="130000"/>
              </a:lnSpc>
              <a:spcBef>
                <a:spcPts val="1200"/>
              </a:spcBef>
              <a:spcAft>
                <a:spcPts val="0"/>
              </a:spcAft>
              <a:buSzPct val="97103"/>
              <a:buChar char="o"/>
            </a:pPr>
            <a:r>
              <a:rPr lang="en" sz="2900" u="sng">
                <a:solidFill>
                  <a:schemeClr val="hlink"/>
                </a:solidFill>
                <a:hlinkClick r:id="rId3"/>
              </a:rPr>
              <a:t>34 C.F.R. § 361.5(c)(16) </a:t>
            </a:r>
            <a:r>
              <a:rPr lang="en" sz="2900"/>
              <a:t>– definition of establishment, development, or improvement of a community rehabilitation program;</a:t>
            </a:r>
            <a:endParaRPr/>
          </a:p>
          <a:p>
            <a:pPr marL="914400" lvl="1" indent="-340360" algn="l" rtl="0">
              <a:lnSpc>
                <a:spcPct val="130000"/>
              </a:lnSpc>
              <a:spcBef>
                <a:spcPts val="1200"/>
              </a:spcBef>
              <a:spcAft>
                <a:spcPts val="0"/>
              </a:spcAft>
              <a:buSzPct val="97103"/>
              <a:buChar char="o"/>
            </a:pPr>
            <a:r>
              <a:rPr lang="en" sz="2900" u="sng">
                <a:solidFill>
                  <a:schemeClr val="hlink"/>
                </a:solidFill>
                <a:hlinkClick r:id="rId3"/>
              </a:rPr>
              <a:t>34 C.F.R. § 361.5(c)(17) </a:t>
            </a:r>
            <a:r>
              <a:rPr lang="en" sz="2900"/>
              <a:t>– definition of establishment of a facility for a public or nonprofit community rehabilitation program; </a:t>
            </a:r>
            <a:endParaRPr/>
          </a:p>
          <a:p>
            <a:pPr marL="914400" lvl="1" indent="-340360" algn="l" rtl="0">
              <a:lnSpc>
                <a:spcPct val="130000"/>
              </a:lnSpc>
              <a:spcBef>
                <a:spcPts val="1200"/>
              </a:spcBef>
              <a:spcAft>
                <a:spcPts val="0"/>
              </a:spcAft>
              <a:buSzPct val="97103"/>
              <a:buChar char="o"/>
            </a:pPr>
            <a:r>
              <a:rPr lang="en" sz="2900" u="sng">
                <a:solidFill>
                  <a:schemeClr val="hlink"/>
                </a:solidFill>
                <a:hlinkClick r:id="rId4"/>
              </a:rPr>
              <a:t>34 C.F.R. § 361.49(a)(1) and (b) – </a:t>
            </a:r>
            <a:r>
              <a:rPr lang="en" sz="2900"/>
              <a:t>description of the establishment authority as one of the services for groups of individuals with disabilities that VR agencies may provide; and</a:t>
            </a:r>
            <a:endParaRPr/>
          </a:p>
          <a:p>
            <a:pPr marL="914400" lvl="1" indent="-340360" algn="l" rtl="0">
              <a:lnSpc>
                <a:spcPct val="130000"/>
              </a:lnSpc>
              <a:spcBef>
                <a:spcPts val="1200"/>
              </a:spcBef>
              <a:spcAft>
                <a:spcPts val="0"/>
              </a:spcAft>
              <a:buSzPct val="97103"/>
              <a:buChar char="o"/>
            </a:pPr>
            <a:r>
              <a:rPr lang="en" sz="2900" u="sng">
                <a:solidFill>
                  <a:schemeClr val="hlink"/>
                </a:solidFill>
                <a:hlinkClick r:id="rId5"/>
              </a:rPr>
              <a:t>2 C.F.R. § 200.303 – </a:t>
            </a:r>
            <a:r>
              <a:rPr lang="en" sz="2900"/>
              <a:t>Requirements for internal controls. </a:t>
            </a:r>
            <a:endParaRPr/>
          </a:p>
          <a:p>
            <a:pPr marL="457200" lvl="0" indent="-228600" algn="l" rtl="0">
              <a:lnSpc>
                <a:spcPct val="108000"/>
              </a:lnSpc>
              <a:spcBef>
                <a:spcPts val="1200"/>
              </a:spcBef>
              <a:spcAft>
                <a:spcPts val="0"/>
              </a:spcAft>
              <a:buClr>
                <a:srgbClr val="214D8D"/>
              </a:buClr>
              <a:buSzPct val="200000"/>
              <a:buNone/>
            </a:pPr>
            <a:endParaRPr/>
          </a:p>
        </p:txBody>
      </p:sp>
      <p:pic>
        <p:nvPicPr>
          <p:cNvPr id="655" name="Google Shape;655;p96">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951267" y="2364962"/>
            <a:ext cx="3077110" cy="28906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7"/>
          <p:cNvSpPr txBox="1">
            <a:spLocks noGrp="1"/>
          </p:cNvSpPr>
          <p:nvPr>
            <p:ph type="title"/>
          </p:nvPr>
        </p:nvSpPr>
        <p:spPr>
          <a:xfrm>
            <a:off x="514905" y="365761"/>
            <a:ext cx="11416683" cy="610783"/>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5000"/>
              </a:lnSpc>
              <a:spcBef>
                <a:spcPts val="0"/>
              </a:spcBef>
              <a:spcAft>
                <a:spcPts val="0"/>
              </a:spcAft>
              <a:buClr>
                <a:schemeClr val="lt1"/>
              </a:buClr>
              <a:buSzPct val="285714"/>
              <a:buFont typeface="Open Sans"/>
              <a:buNone/>
            </a:pPr>
            <a:r>
              <a:rPr lang="en" b="1" dirty="0"/>
              <a:t>Pre-Planning Requirements-</a:t>
            </a:r>
            <a:r>
              <a:rPr lang="en-US" b="1" dirty="0"/>
              <a:t>Policy</a:t>
            </a:r>
            <a:r>
              <a:rPr lang="en" sz="2000" b="0" dirty="0"/>
              <a:t>(2)</a:t>
            </a:r>
            <a:endParaRPr sz="1400" b="0" dirty="0"/>
          </a:p>
        </p:txBody>
      </p:sp>
      <p:sp>
        <p:nvSpPr>
          <p:cNvPr id="661" name="Google Shape;661;p97"/>
          <p:cNvSpPr txBox="1">
            <a:spLocks noGrp="1"/>
          </p:cNvSpPr>
          <p:nvPr>
            <p:ph type="body" idx="1"/>
          </p:nvPr>
        </p:nvSpPr>
        <p:spPr>
          <a:xfrm>
            <a:off x="607233" y="1198485"/>
            <a:ext cx="8084006" cy="5060272"/>
          </a:xfrm>
          <a:prstGeom prst="rect">
            <a:avLst/>
          </a:prstGeom>
          <a:noFill/>
          <a:ln>
            <a:noFill/>
          </a:ln>
        </p:spPr>
        <p:txBody>
          <a:bodyPr spcFirstLastPara="1" wrap="square" lIns="91425" tIns="45700" rIns="91425" bIns="45700" anchor="t" anchorCtr="0">
            <a:normAutofit/>
          </a:bodyPr>
          <a:lstStyle/>
          <a:p>
            <a:pPr marL="457200" lvl="0" indent="-419100" algn="l" rtl="0">
              <a:lnSpc>
                <a:spcPct val="108000"/>
              </a:lnSpc>
              <a:spcBef>
                <a:spcPts val="1200"/>
              </a:spcBef>
              <a:spcAft>
                <a:spcPts val="0"/>
              </a:spcAft>
              <a:buClr>
                <a:srgbClr val="214D8D"/>
              </a:buClr>
              <a:buSzPts val="3000"/>
              <a:buChar char="•"/>
            </a:pPr>
            <a:r>
              <a:rPr lang="en"/>
              <a:t>If you need to develop these policies or update policies that have not been reviewed for a number of years, be sure to do the following in accordance with </a:t>
            </a:r>
            <a:r>
              <a:rPr lang="en" u="sng">
                <a:solidFill>
                  <a:schemeClr val="hlink"/>
                </a:solidFill>
                <a:hlinkClick r:id="rId3"/>
              </a:rPr>
              <a:t>34 C.F.R. § 361.20</a:t>
            </a:r>
            <a:r>
              <a:rPr lang="en"/>
              <a:t>:</a:t>
            </a:r>
            <a:endParaRPr/>
          </a:p>
          <a:p>
            <a:pPr marL="914400" lvl="1" indent="-340360" algn="l" rtl="0">
              <a:lnSpc>
                <a:spcPct val="108000"/>
              </a:lnSpc>
              <a:spcBef>
                <a:spcPts val="1200"/>
              </a:spcBef>
              <a:spcAft>
                <a:spcPts val="0"/>
              </a:spcAft>
              <a:buSzPts val="1760"/>
              <a:buChar char="o"/>
            </a:pPr>
            <a:r>
              <a:rPr lang="en"/>
              <a:t>Consult with the Client Assistance Program;</a:t>
            </a:r>
            <a:endParaRPr/>
          </a:p>
          <a:p>
            <a:pPr marL="914400" lvl="1" indent="-340360" algn="l" rtl="0">
              <a:lnSpc>
                <a:spcPct val="108000"/>
              </a:lnSpc>
              <a:spcBef>
                <a:spcPts val="1200"/>
              </a:spcBef>
              <a:spcAft>
                <a:spcPts val="0"/>
              </a:spcAft>
              <a:buSzPts val="1760"/>
              <a:buChar char="o"/>
            </a:pPr>
            <a:r>
              <a:rPr lang="en"/>
              <a:t>Involve the State Rehabilitation Council in developing or updating your policies;</a:t>
            </a:r>
            <a:endParaRPr/>
          </a:p>
          <a:p>
            <a:pPr marL="914400" lvl="1" indent="-340360" algn="l" rtl="0">
              <a:lnSpc>
                <a:spcPct val="108000"/>
              </a:lnSpc>
              <a:spcBef>
                <a:spcPts val="1200"/>
              </a:spcBef>
              <a:spcAft>
                <a:spcPts val="0"/>
              </a:spcAft>
              <a:buSzPts val="1760"/>
              <a:buChar char="o"/>
            </a:pPr>
            <a:r>
              <a:rPr lang="en"/>
              <a:t>Provide the public an opportunity to comment on your proposed policies.</a:t>
            </a:r>
            <a:endParaRPr/>
          </a:p>
          <a:p>
            <a:pPr marL="457200" lvl="0" indent="-228600" algn="l" rtl="0">
              <a:lnSpc>
                <a:spcPct val="108000"/>
              </a:lnSpc>
              <a:spcBef>
                <a:spcPts val="1200"/>
              </a:spcBef>
              <a:spcAft>
                <a:spcPts val="0"/>
              </a:spcAft>
              <a:buClr>
                <a:srgbClr val="214D8D"/>
              </a:buClr>
              <a:buSzPts val="3000"/>
              <a:buNone/>
            </a:pPr>
            <a:endParaRPr/>
          </a:p>
        </p:txBody>
      </p:sp>
      <p:pic>
        <p:nvPicPr>
          <p:cNvPr id="662" name="Google Shape;662;p9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951267" y="2364962"/>
            <a:ext cx="3077110" cy="289061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98"/>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Pre-Planning Requirements</a:t>
            </a:r>
            <a:r>
              <a:rPr lang="en" sz="1800" b="0" i="0" u="none" strike="noStrike" cap="none">
                <a:solidFill>
                  <a:srgbClr val="0D1D34"/>
                </a:solidFill>
                <a:latin typeface="Open Sans"/>
                <a:ea typeface="Open Sans"/>
                <a:cs typeface="Open Sans"/>
                <a:sym typeface="Open Sans"/>
              </a:rPr>
              <a:t> </a:t>
            </a:r>
            <a:br>
              <a:rPr lang="en" sz="1800" b="0" i="0" u="none" strike="noStrike" cap="none">
                <a:solidFill>
                  <a:srgbClr val="0D1D34"/>
                </a:solidFill>
                <a:latin typeface="Open Sans"/>
                <a:ea typeface="Open Sans"/>
                <a:cs typeface="Open Sans"/>
                <a:sym typeface="Open Sans"/>
              </a:rPr>
            </a:br>
            <a:r>
              <a:rPr lang="en" sz="2400" b="1" i="0" u="none" strike="noStrike" cap="none">
                <a:solidFill>
                  <a:srgbClr val="0D1D34"/>
                </a:solidFill>
                <a:latin typeface="Open Sans"/>
                <a:ea typeface="Open Sans"/>
                <a:cs typeface="Open Sans"/>
                <a:sym typeface="Open Sans"/>
              </a:rPr>
              <a:t>Comprehensive Statewide Needs Assessment (CSNA)</a:t>
            </a:r>
            <a:endParaRPr sz="2000" b="0"/>
          </a:p>
        </p:txBody>
      </p:sp>
      <p:sp>
        <p:nvSpPr>
          <p:cNvPr id="668" name="Google Shape;668;p98"/>
          <p:cNvSpPr txBox="1">
            <a:spLocks noGrp="1"/>
          </p:cNvSpPr>
          <p:nvPr>
            <p:ph type="body" idx="1"/>
          </p:nvPr>
        </p:nvSpPr>
        <p:spPr>
          <a:xfrm>
            <a:off x="717336" y="2033930"/>
            <a:ext cx="10757328" cy="4303370"/>
          </a:xfrm>
          <a:prstGeom prst="rect">
            <a:avLst/>
          </a:prstGeom>
          <a:noFill/>
          <a:ln>
            <a:noFill/>
          </a:ln>
        </p:spPr>
        <p:txBody>
          <a:bodyPr spcFirstLastPara="1" wrap="square" lIns="91425" tIns="45700" rIns="91425" bIns="45700" anchor="t" anchorCtr="0">
            <a:normAutofit/>
          </a:bodyPr>
          <a:lstStyle/>
          <a:p>
            <a:pPr marL="457200" lvl="0" indent="-419100" algn="l" rtl="0">
              <a:lnSpc>
                <a:spcPct val="108000"/>
              </a:lnSpc>
              <a:spcBef>
                <a:spcPts val="1200"/>
              </a:spcBef>
              <a:spcAft>
                <a:spcPts val="0"/>
              </a:spcAft>
              <a:buClr>
                <a:srgbClr val="214D8D"/>
              </a:buClr>
              <a:buSzPts val="3000"/>
              <a:buChar char="•"/>
            </a:pPr>
            <a:r>
              <a:rPr lang="en" sz="1800"/>
              <a:t>When thinking about funding establishment projects, review the results of your agency’s triennial CSNA. In this review, think about these questions:</a:t>
            </a:r>
            <a:endParaRPr/>
          </a:p>
          <a:p>
            <a:pPr marL="914400" lvl="1" indent="-340360" algn="l" rtl="0">
              <a:lnSpc>
                <a:spcPct val="108000"/>
              </a:lnSpc>
              <a:spcBef>
                <a:spcPts val="1200"/>
              </a:spcBef>
              <a:spcAft>
                <a:spcPts val="0"/>
              </a:spcAft>
              <a:buSzPts val="1760"/>
              <a:buChar char="o"/>
            </a:pPr>
            <a:r>
              <a:rPr lang="en" sz="1800"/>
              <a:t>Have you evaluated the needs of VR participants described in the CSNA </a:t>
            </a:r>
            <a:r>
              <a:rPr lang="en" sz="1800" u="sng">
                <a:solidFill>
                  <a:schemeClr val="hlink"/>
                </a:solidFill>
                <a:hlinkClick r:id="rId3"/>
              </a:rPr>
              <a:t>(34 C.F.R. § 361.29(a));</a:t>
            </a:r>
            <a:endParaRPr sz="1800"/>
          </a:p>
          <a:p>
            <a:pPr marL="914400" lvl="1" indent="-340360" algn="l" rtl="0">
              <a:lnSpc>
                <a:spcPct val="108000"/>
              </a:lnSpc>
              <a:spcBef>
                <a:spcPts val="1200"/>
              </a:spcBef>
              <a:spcAft>
                <a:spcPts val="0"/>
              </a:spcAft>
              <a:buSzPts val="1760"/>
              <a:buChar char="o"/>
            </a:pPr>
            <a:r>
              <a:rPr lang="en" sz="1800"/>
              <a:t>Does the information in the CSNA indicate whether there is a need for your agency to establish, develop, or improve a CRP, and what specific needs would such establishment projects address (e.g., specific services, underserved populations, etc. </a:t>
            </a:r>
            <a:r>
              <a:rPr lang="en" sz="1800" u="sng">
                <a:solidFill>
                  <a:schemeClr val="hlink"/>
                </a:solidFill>
                <a:hlinkClick r:id="rId4"/>
              </a:rPr>
              <a:t>(34 C.F.R. § 361.29(a)(1)(ii));</a:t>
            </a:r>
            <a:endParaRPr sz="1800"/>
          </a:p>
          <a:p>
            <a:pPr marL="914400" lvl="1" indent="-340360" algn="l" rtl="0">
              <a:lnSpc>
                <a:spcPct val="108000"/>
              </a:lnSpc>
              <a:spcBef>
                <a:spcPts val="1200"/>
              </a:spcBef>
              <a:spcAft>
                <a:spcPts val="0"/>
              </a:spcAft>
              <a:buSzPts val="1760"/>
              <a:buChar char="o"/>
            </a:pPr>
            <a:r>
              <a:rPr lang="en" sz="1800"/>
              <a:t>Have you thought about how you would use the results from your agency’s triennial needs assessment to develop or refine your agency’s goals and priorities for carrying out your VR program </a:t>
            </a:r>
            <a:r>
              <a:rPr lang="en" sz="1800" u="sng">
                <a:solidFill>
                  <a:schemeClr val="hlink"/>
                </a:solidFill>
                <a:hlinkClick r:id="rId5"/>
              </a:rPr>
              <a:t>(34 C.F.R. § 361.29(c)(4)(i)).</a:t>
            </a:r>
            <a:endParaRPr sz="1800"/>
          </a:p>
          <a:p>
            <a:pPr marL="457200" lvl="0" indent="-228600" algn="l" rtl="0">
              <a:lnSpc>
                <a:spcPct val="108000"/>
              </a:lnSpc>
              <a:spcBef>
                <a:spcPts val="1200"/>
              </a:spcBef>
              <a:spcAft>
                <a:spcPts val="0"/>
              </a:spcAft>
              <a:buClr>
                <a:srgbClr val="214D8D"/>
              </a:buClr>
              <a:buSzPts val="3000"/>
              <a:buNone/>
            </a:pPr>
            <a:endParaRPr sz="1800"/>
          </a:p>
        </p:txBody>
      </p:sp>
      <p:sp>
        <p:nvSpPr>
          <p:cNvPr id="669" name="Google Shape;669;p98">
            <a:extLst>
              <a:ext uri="{C183D7F6-B498-43B3-948B-1728B52AA6E4}">
                <adec:decorative xmlns:adec="http://schemas.microsoft.com/office/drawing/2017/decorative" val="1"/>
              </a:ext>
            </a:extLst>
          </p:cNvPr>
          <p:cNvSpPr/>
          <p:nvPr/>
        </p:nvSpPr>
        <p:spPr>
          <a:xfrm>
            <a:off x="731520" y="1665802"/>
            <a:ext cx="4789374" cy="151263"/>
          </a:xfrm>
          <a:custGeom>
            <a:avLst/>
            <a:gdLst/>
            <a:ahLst/>
            <a:cxnLst/>
            <a:rect l="l" t="t" r="r" b="b"/>
            <a:pathLst>
              <a:path w="3435126" h="842738" extrusionOk="0">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rgbClr val="214D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70" name="Google Shape;670;p98">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0" y="5054600"/>
            <a:ext cx="1803400" cy="1803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99"/>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Pre-Planning Requirements</a:t>
            </a:r>
            <a:r>
              <a:rPr lang="en" sz="1800" b="0" i="0" u="none" strike="noStrike" cap="none">
                <a:solidFill>
                  <a:srgbClr val="0D1D34"/>
                </a:solidFill>
                <a:latin typeface="Open Sans"/>
                <a:ea typeface="Open Sans"/>
                <a:cs typeface="Open Sans"/>
                <a:sym typeface="Open Sans"/>
              </a:rPr>
              <a:t> </a:t>
            </a:r>
            <a:br>
              <a:rPr lang="en" sz="1800" b="0" i="0" u="none" strike="noStrike" cap="none">
                <a:solidFill>
                  <a:srgbClr val="0D1D34"/>
                </a:solidFill>
                <a:latin typeface="Open Sans"/>
                <a:ea typeface="Open Sans"/>
                <a:cs typeface="Open Sans"/>
                <a:sym typeface="Open Sans"/>
              </a:rPr>
            </a:br>
            <a:r>
              <a:rPr lang="en" sz="2400" b="1" i="0" u="none" strike="noStrike" cap="none">
                <a:solidFill>
                  <a:srgbClr val="0D1D34"/>
                </a:solidFill>
                <a:latin typeface="Open Sans"/>
                <a:ea typeface="Open Sans"/>
                <a:cs typeface="Open Sans"/>
                <a:sym typeface="Open Sans"/>
              </a:rPr>
              <a:t>Comprehensive Statewide Needs Assessment (CSNA) </a:t>
            </a:r>
            <a:r>
              <a:rPr lang="en" sz="1800" b="0" i="0" u="none" strike="noStrike" cap="none">
                <a:solidFill>
                  <a:srgbClr val="0D1D34"/>
                </a:solidFill>
                <a:latin typeface="Open Sans"/>
                <a:ea typeface="Open Sans"/>
                <a:cs typeface="Open Sans"/>
                <a:sym typeface="Open Sans"/>
              </a:rPr>
              <a:t>(2)</a:t>
            </a:r>
            <a:endParaRPr sz="1800" b="0"/>
          </a:p>
        </p:txBody>
      </p:sp>
      <p:sp>
        <p:nvSpPr>
          <p:cNvPr id="676" name="Google Shape;676;p99"/>
          <p:cNvSpPr txBox="1">
            <a:spLocks noGrp="1"/>
          </p:cNvSpPr>
          <p:nvPr>
            <p:ph type="body" idx="1"/>
          </p:nvPr>
        </p:nvSpPr>
        <p:spPr>
          <a:xfrm>
            <a:off x="703152" y="2032045"/>
            <a:ext cx="10757328" cy="4063473"/>
          </a:xfrm>
          <a:prstGeom prst="rect">
            <a:avLst/>
          </a:prstGeom>
          <a:noFill/>
          <a:ln>
            <a:noFill/>
          </a:ln>
        </p:spPr>
        <p:txBody>
          <a:bodyPr spcFirstLastPara="1" wrap="square" lIns="91425" tIns="45700" rIns="91425" bIns="45700" anchor="t" anchorCtr="0">
            <a:normAutofit fontScale="92500"/>
          </a:bodyPr>
          <a:lstStyle/>
          <a:p>
            <a:pPr marL="457200" lvl="0" indent="-419100" algn="l" rtl="0">
              <a:lnSpc>
                <a:spcPct val="108000"/>
              </a:lnSpc>
              <a:spcBef>
                <a:spcPts val="1200"/>
              </a:spcBef>
              <a:spcAft>
                <a:spcPts val="0"/>
              </a:spcAft>
              <a:buClr>
                <a:srgbClr val="214D8D"/>
              </a:buClr>
              <a:buSzPct val="135135"/>
              <a:buChar char="•"/>
            </a:pPr>
            <a:r>
              <a:rPr lang="en"/>
              <a:t>Once your goals and priorities are defined or updated, your Agency must then develop strategies to address the identified VR needs within the State within the context of your goals and priorities, including needs that could be addressed through the establishment, development, or improvement of a CRP </a:t>
            </a:r>
            <a:r>
              <a:rPr lang="en" u="sng">
                <a:solidFill>
                  <a:schemeClr val="hlink"/>
                </a:solidFill>
                <a:hlinkClick r:id="rId3"/>
              </a:rPr>
              <a:t>(34 C.F.R. § 361.29(d)(6)).</a:t>
            </a:r>
            <a:endParaRPr/>
          </a:p>
          <a:p>
            <a:pPr marL="914400" lvl="1" indent="-340360" algn="l" rtl="0">
              <a:lnSpc>
                <a:spcPct val="108000"/>
              </a:lnSpc>
              <a:spcBef>
                <a:spcPts val="1200"/>
              </a:spcBef>
              <a:spcAft>
                <a:spcPts val="0"/>
              </a:spcAft>
              <a:buSzPct val="86486"/>
              <a:buChar char="o"/>
            </a:pPr>
            <a:r>
              <a:rPr lang="en"/>
              <a:t>Have you conducted a public meeting or meetings for your State Plan describing plans to establish, develop, or improve a CRP? Information gathered at these meetings will need to be included in your submission to RSA of either your four-year state plan, your two-year modification, or an amendment to your state plan falling outside these regular timeframes, as appropriate. </a:t>
            </a:r>
            <a:r>
              <a:rPr lang="en" u="sng">
                <a:solidFill>
                  <a:schemeClr val="hlink"/>
                </a:solidFill>
                <a:hlinkClick r:id="rId4"/>
              </a:rPr>
              <a:t>(34 C.F.R. § 361.20(a)).</a:t>
            </a:r>
            <a:endParaRPr/>
          </a:p>
          <a:p>
            <a:pPr marL="457200" lvl="0" indent="-228600" algn="l" rtl="0">
              <a:lnSpc>
                <a:spcPct val="108000"/>
              </a:lnSpc>
              <a:spcBef>
                <a:spcPts val="1200"/>
              </a:spcBef>
              <a:spcAft>
                <a:spcPts val="0"/>
              </a:spcAft>
              <a:buClr>
                <a:srgbClr val="214D8D"/>
              </a:buClr>
              <a:buSzPct val="135135"/>
              <a:buNone/>
            </a:pPr>
            <a:endParaRPr/>
          </a:p>
        </p:txBody>
      </p:sp>
      <p:sp>
        <p:nvSpPr>
          <p:cNvPr id="677" name="Google Shape;677;p99">
            <a:extLst>
              <a:ext uri="{C183D7F6-B498-43B3-948B-1728B52AA6E4}">
                <adec:decorative xmlns:adec="http://schemas.microsoft.com/office/drawing/2017/decorative" val="1"/>
              </a:ext>
            </a:extLst>
          </p:cNvPr>
          <p:cNvSpPr/>
          <p:nvPr/>
        </p:nvSpPr>
        <p:spPr>
          <a:xfrm>
            <a:off x="731520" y="1665802"/>
            <a:ext cx="4789374" cy="151263"/>
          </a:xfrm>
          <a:custGeom>
            <a:avLst/>
            <a:gdLst/>
            <a:ahLst/>
            <a:cxnLst/>
            <a:rect l="l" t="t" r="r" b="b"/>
            <a:pathLst>
              <a:path w="3435126" h="842738" extrusionOk="0">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rgbClr val="214D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78" name="Google Shape;678;p9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0" y="5054600"/>
            <a:ext cx="1803400" cy="1803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00"/>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Planning Phase</a:t>
            </a:r>
            <a:endParaRPr sz="1400" b="0"/>
          </a:p>
        </p:txBody>
      </p:sp>
      <p:sp>
        <p:nvSpPr>
          <p:cNvPr id="684" name="Google Shape;684;p100"/>
          <p:cNvSpPr txBox="1">
            <a:spLocks noGrp="1"/>
          </p:cNvSpPr>
          <p:nvPr>
            <p:ph type="body" idx="1"/>
          </p:nvPr>
        </p:nvSpPr>
        <p:spPr>
          <a:xfrm>
            <a:off x="731520" y="1689145"/>
            <a:ext cx="5364480" cy="4063473"/>
          </a:xfrm>
          <a:prstGeom prst="rect">
            <a:avLst/>
          </a:prstGeom>
          <a:noFill/>
          <a:ln>
            <a:noFill/>
          </a:ln>
        </p:spPr>
        <p:txBody>
          <a:bodyPr spcFirstLastPara="1" wrap="square" lIns="91425" tIns="45700" rIns="91425" bIns="45700" anchor="t" anchorCtr="0">
            <a:normAutofit/>
          </a:bodyPr>
          <a:lstStyle/>
          <a:p>
            <a:pPr marL="457200" lvl="0" indent="-419100" algn="l" rtl="0">
              <a:lnSpc>
                <a:spcPct val="108000"/>
              </a:lnSpc>
              <a:spcBef>
                <a:spcPts val="1200"/>
              </a:spcBef>
              <a:spcAft>
                <a:spcPts val="0"/>
              </a:spcAft>
              <a:buClr>
                <a:srgbClr val="214D8D"/>
              </a:buClr>
              <a:buSzPts val="3000"/>
              <a:buChar char="•"/>
            </a:pPr>
            <a:r>
              <a:rPr lang="en"/>
              <a:t>Once you have completed the pre-planning work, the following requirements must be satisfied for your agency to use Federal funds or count non-Federal expenditures incurred for these activities towards its match requirement under the VR program:</a:t>
            </a:r>
            <a:endParaRPr/>
          </a:p>
        </p:txBody>
      </p:sp>
      <p:pic>
        <p:nvPicPr>
          <p:cNvPr id="685" name="Google Shape;685;p10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433209">
            <a:off x="6340775" y="1009802"/>
            <a:ext cx="5589752" cy="5589752"/>
          </a:xfrm>
          <a:prstGeom prst="rect">
            <a:avLst/>
          </a:prstGeom>
          <a:noFill/>
          <a:ln>
            <a:noFill/>
          </a:ln>
        </p:spPr>
      </p:pic>
      <p:sp>
        <p:nvSpPr>
          <p:cNvPr id="686" name="Google Shape;686;p100">
            <a:extLst>
              <a:ext uri="{C183D7F6-B498-43B3-948B-1728B52AA6E4}">
                <adec:decorative xmlns:adec="http://schemas.microsoft.com/office/drawing/2017/decorative" val="1"/>
              </a:ext>
            </a:extLst>
          </p:cNvPr>
          <p:cNvSpPr/>
          <p:nvPr/>
        </p:nvSpPr>
        <p:spPr>
          <a:xfrm rot="480405">
            <a:off x="7443580" y="2188450"/>
            <a:ext cx="2047419" cy="38529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7" name="Google Shape;687;p100"/>
          <p:cNvSpPr txBox="1"/>
          <p:nvPr/>
        </p:nvSpPr>
        <p:spPr>
          <a:xfrm rot="440214">
            <a:off x="6639566" y="2016352"/>
            <a:ext cx="4246300" cy="4190763"/>
          </a:xfrm>
          <a:prstGeom prst="rect">
            <a:avLst/>
          </a:prstGeom>
          <a:noFill/>
          <a:ln>
            <a:noFill/>
          </a:ln>
        </p:spPr>
        <p:txBody>
          <a:bodyPr spcFirstLastPara="1" wrap="square" lIns="91425" tIns="45700" rIns="91425" bIns="45700" anchor="t" anchorCtr="0">
            <a:spAutoFit/>
          </a:bodyPr>
          <a:lstStyle/>
          <a:p>
            <a:pPr marL="914400" marR="0" lvl="1" indent="-340360" algn="l" rtl="0">
              <a:lnSpc>
                <a:spcPct val="110000"/>
              </a:lnSpc>
              <a:spcBef>
                <a:spcPts val="0"/>
              </a:spcBef>
              <a:spcAft>
                <a:spcPts val="0"/>
              </a:spcAft>
              <a:buClr>
                <a:srgbClr val="6C4C25"/>
              </a:buClr>
              <a:buSzPts val="1760"/>
              <a:buFont typeface="Courier New"/>
              <a:buChar char="o"/>
            </a:pPr>
            <a:r>
              <a:rPr lang="en" sz="1800" b="0" i="0" u="none" strike="noStrike" cap="none">
                <a:solidFill>
                  <a:srgbClr val="0D1D34"/>
                </a:solidFill>
                <a:latin typeface="Open Sans"/>
                <a:ea typeface="Open Sans"/>
                <a:cs typeface="Open Sans"/>
                <a:sym typeface="Open Sans"/>
              </a:rPr>
              <a:t>The activities proposed must fit within the definition of establishment, development, or improvement of a CRP at </a:t>
            </a:r>
            <a:r>
              <a:rPr lang="en" sz="1800" b="0" i="0" u="sng" strike="noStrike" cap="none">
                <a:solidFill>
                  <a:srgbClr val="0D1D34"/>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34 C.F.R. § 361.5(c)(16) </a:t>
            </a:r>
            <a:r>
              <a:rPr lang="en" sz="1800" b="0" i="0" u="none" strike="noStrike" cap="none">
                <a:solidFill>
                  <a:srgbClr val="0D1D34"/>
                </a:solidFill>
                <a:latin typeface="Open Sans"/>
                <a:ea typeface="Open Sans"/>
                <a:cs typeface="Open Sans"/>
                <a:sym typeface="Open Sans"/>
              </a:rPr>
              <a:t>&amp; </a:t>
            </a:r>
            <a:r>
              <a:rPr lang="en" sz="1800" b="0" i="0" u="sng" strike="noStrike" cap="none">
                <a:solidFill>
                  <a:srgbClr val="0D1D34"/>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(17), </a:t>
            </a:r>
            <a:r>
              <a:rPr lang="en" sz="1800" b="0" i="0" u="none" strike="noStrike" cap="none">
                <a:solidFill>
                  <a:srgbClr val="0D1D34"/>
                </a:solidFill>
                <a:latin typeface="Open Sans"/>
                <a:ea typeface="Open Sans"/>
                <a:cs typeface="Open Sans"/>
                <a:sym typeface="Open Sans"/>
              </a:rPr>
              <a:t>or the construction of a facility for a CRP at </a:t>
            </a:r>
            <a:r>
              <a:rPr lang="en" sz="1800" b="0" i="0" u="sng" strike="noStrike" cap="none">
                <a:solidFill>
                  <a:srgbClr val="0D1D34"/>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34 C.F.R. § 361.5(c)(10); </a:t>
            </a:r>
            <a:r>
              <a:rPr lang="en" sz="1800" b="0" i="0" u="none" strike="noStrike" cap="none">
                <a:solidFill>
                  <a:srgbClr val="0D1D34"/>
                </a:solidFill>
                <a:latin typeface="Open Sans"/>
                <a:ea typeface="Open Sans"/>
                <a:cs typeface="Open Sans"/>
                <a:sym typeface="Open Sans"/>
              </a:rPr>
              <a:t>and</a:t>
            </a:r>
            <a:endParaRPr/>
          </a:p>
          <a:p>
            <a:pPr marL="914400" marR="0" lvl="1" indent="-340360" algn="l" rtl="0">
              <a:lnSpc>
                <a:spcPct val="110000"/>
              </a:lnSpc>
              <a:spcBef>
                <a:spcPts val="1200"/>
              </a:spcBef>
              <a:spcAft>
                <a:spcPts val="0"/>
              </a:spcAft>
              <a:buClr>
                <a:srgbClr val="6C4C25"/>
              </a:buClr>
              <a:buSzPts val="1760"/>
              <a:buFont typeface="Courier New"/>
              <a:buChar char="o"/>
            </a:pPr>
            <a:r>
              <a:rPr lang="en" sz="1800" b="0" i="0" u="none" strike="noStrike" cap="none">
                <a:solidFill>
                  <a:srgbClr val="0D1D34"/>
                </a:solidFill>
                <a:latin typeface="Open Sans"/>
                <a:ea typeface="Open Sans"/>
                <a:cs typeface="Open Sans"/>
                <a:sym typeface="Open Sans"/>
              </a:rPr>
              <a:t>The activities must be designed to provide VR services to State VR agency applicants and eligible individuals.</a:t>
            </a:r>
            <a:endParaRPr/>
          </a:p>
        </p:txBody>
      </p:sp>
      <p:pic>
        <p:nvPicPr>
          <p:cNvPr id="688" name="Google Shape;688;p100">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4208270" y="5067431"/>
            <a:ext cx="1803400" cy="1803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01"/>
          <p:cNvSpPr txBox="1">
            <a:spLocks noGrp="1"/>
          </p:cNvSpPr>
          <p:nvPr>
            <p:ph type="body" idx="1"/>
          </p:nvPr>
        </p:nvSpPr>
        <p:spPr>
          <a:xfrm>
            <a:off x="363984" y="1087735"/>
            <a:ext cx="7221985" cy="4700506"/>
          </a:xfrm>
          <a:prstGeom prst="rect">
            <a:avLst/>
          </a:prstGeom>
          <a:noFill/>
          <a:ln>
            <a:noFill/>
          </a:ln>
        </p:spPr>
        <p:txBody>
          <a:bodyPr spcFirstLastPara="1" wrap="square" lIns="91425" tIns="45700" rIns="91425" bIns="45700" anchor="t" anchorCtr="0">
            <a:noAutofit/>
          </a:bodyPr>
          <a:lstStyle/>
          <a:p>
            <a:pPr marL="457200" lvl="0" indent="-419100" algn="l" rtl="0">
              <a:lnSpc>
                <a:spcPct val="125000"/>
              </a:lnSpc>
              <a:spcBef>
                <a:spcPts val="1200"/>
              </a:spcBef>
              <a:spcAft>
                <a:spcPts val="0"/>
              </a:spcAft>
              <a:buSzPts val="3000"/>
              <a:buChar char="•"/>
            </a:pPr>
            <a:r>
              <a:rPr lang="en" sz="2000"/>
              <a:t>Has the VR agency determined whether or not staffing costs are necessary to establish, develop, or improve the CRP for the purpose of providing VR services to applicants or eligible individuals? (This can be complicated. Consult with your RSA liaison and State team). </a:t>
            </a:r>
            <a:endParaRPr/>
          </a:p>
          <a:p>
            <a:pPr marL="914400" lvl="1" indent="-340360" algn="l" rtl="0">
              <a:lnSpc>
                <a:spcPct val="125000"/>
              </a:lnSpc>
              <a:spcBef>
                <a:spcPts val="1200"/>
              </a:spcBef>
              <a:spcAft>
                <a:spcPts val="0"/>
              </a:spcAft>
              <a:buSzPts val="1760"/>
              <a:buChar char="o"/>
            </a:pPr>
            <a:r>
              <a:rPr lang="en" sz="2000"/>
              <a:t>Are the costs of the establishment project related to promoting integration and competitive employment in the community for groups of individuals with disabilities? </a:t>
            </a:r>
            <a:r>
              <a:rPr lang="en" sz="2000" u="sng">
                <a:solidFill>
                  <a:schemeClr val="hlink"/>
                </a:solidFill>
                <a:hlinkClick r:id="rId3"/>
              </a:rPr>
              <a:t>(34 C.F.R. 361.49(a)(1))</a:t>
            </a:r>
            <a:endParaRPr sz="2000"/>
          </a:p>
        </p:txBody>
      </p:sp>
      <p:sp>
        <p:nvSpPr>
          <p:cNvPr id="694" name="Google Shape;694;p101"/>
          <p:cNvSpPr txBox="1">
            <a:spLocks noGrp="1"/>
          </p:cNvSpPr>
          <p:nvPr>
            <p:ph type="title"/>
          </p:nvPr>
        </p:nvSpPr>
        <p:spPr>
          <a:xfrm>
            <a:off x="363984" y="365760"/>
            <a:ext cx="8185212" cy="1090177"/>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Overall Questions to Answer</a:t>
            </a:r>
            <a:endParaRPr sz="1400" b="0"/>
          </a:p>
        </p:txBody>
      </p:sp>
      <p:pic>
        <p:nvPicPr>
          <p:cNvPr id="695" name="Google Shape;695;p10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85969" y="2778711"/>
            <a:ext cx="3910613" cy="391061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02"/>
          <p:cNvSpPr txBox="1">
            <a:spLocks noGrp="1"/>
          </p:cNvSpPr>
          <p:nvPr>
            <p:ph type="title"/>
          </p:nvPr>
        </p:nvSpPr>
        <p:spPr>
          <a:xfrm>
            <a:off x="363984" y="365760"/>
            <a:ext cx="8185212" cy="1090177"/>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Overall Questions to Answer </a:t>
            </a:r>
            <a:r>
              <a:rPr lang="en" sz="1800" b="0"/>
              <a:t>(2)</a:t>
            </a:r>
            <a:endParaRPr sz="1400" b="0"/>
          </a:p>
        </p:txBody>
      </p:sp>
      <p:sp>
        <p:nvSpPr>
          <p:cNvPr id="701" name="Google Shape;701;p102"/>
          <p:cNvSpPr txBox="1"/>
          <p:nvPr/>
        </p:nvSpPr>
        <p:spPr>
          <a:xfrm>
            <a:off x="-148576" y="1311676"/>
            <a:ext cx="8560045" cy="5329216"/>
          </a:xfrm>
          <a:prstGeom prst="rect">
            <a:avLst/>
          </a:prstGeom>
          <a:noFill/>
          <a:ln>
            <a:noFill/>
          </a:ln>
        </p:spPr>
        <p:txBody>
          <a:bodyPr spcFirstLastPara="1" wrap="square" lIns="91425" tIns="45700" rIns="91425" bIns="45700" anchor="t" anchorCtr="0">
            <a:spAutoFit/>
          </a:bodyPr>
          <a:lstStyle/>
          <a:p>
            <a:pPr marL="914400" marR="0" lvl="1" indent="-340360" algn="l" rtl="0">
              <a:lnSpc>
                <a:spcPct val="120000"/>
              </a:lnSpc>
              <a:spcBef>
                <a:spcPts val="0"/>
              </a:spcBef>
              <a:spcAft>
                <a:spcPts val="0"/>
              </a:spcAft>
              <a:buClr>
                <a:srgbClr val="214D8D"/>
              </a:buClr>
              <a:buSzPts val="1760"/>
              <a:buFont typeface="Courier New"/>
              <a:buChar char="o"/>
            </a:pPr>
            <a:r>
              <a:rPr lang="en" sz="2000" b="0" i="0" u="none" strike="noStrike" cap="none">
                <a:solidFill>
                  <a:srgbClr val="0D1D34"/>
                </a:solidFill>
                <a:latin typeface="Open Sans"/>
                <a:ea typeface="Open Sans"/>
                <a:cs typeface="Open Sans"/>
                <a:sym typeface="Open Sans"/>
              </a:rPr>
              <a:t>Does the project address whether other expenditures related to the establishment, development, or improvement of a CRP are necessary to make the program functional or increase its effectiveness in providing VR services to applicants or eligible individuals but are not ongoing operating expenses of the program </a:t>
            </a:r>
            <a:r>
              <a:rPr lang="en" sz="2000" b="0" i="0" u="sng" strike="noStrike" cap="none">
                <a:solidFill>
                  <a:srgbClr val="0D1D34"/>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(34 C.F.R. § 361.5(c)(16)(iii))?</a:t>
            </a:r>
            <a:endParaRPr sz="2000" b="0" i="0" u="none" strike="noStrike" cap="none">
              <a:solidFill>
                <a:srgbClr val="0D1D34"/>
              </a:solidFill>
              <a:latin typeface="Open Sans"/>
              <a:ea typeface="Open Sans"/>
              <a:cs typeface="Open Sans"/>
              <a:sym typeface="Open Sans"/>
            </a:endParaRPr>
          </a:p>
          <a:p>
            <a:pPr marL="914400" marR="0" lvl="1" indent="-340360" algn="l" rtl="0">
              <a:lnSpc>
                <a:spcPct val="120000"/>
              </a:lnSpc>
              <a:spcBef>
                <a:spcPts val="1200"/>
              </a:spcBef>
              <a:spcAft>
                <a:spcPts val="0"/>
              </a:spcAft>
              <a:buClr>
                <a:srgbClr val="214D8D"/>
              </a:buClr>
              <a:buSzPts val="1760"/>
              <a:buFont typeface="Courier New"/>
              <a:buChar char="o"/>
            </a:pPr>
            <a:r>
              <a:rPr lang="en" sz="2000" b="0" i="0" u="none" strike="noStrike" cap="none">
                <a:solidFill>
                  <a:srgbClr val="0D1D34"/>
                </a:solidFill>
                <a:latin typeface="Open Sans"/>
                <a:ea typeface="Open Sans"/>
                <a:cs typeface="Open Sans"/>
                <a:sym typeface="Open Sans"/>
              </a:rPr>
              <a:t>Does the project describe the program/service to be provided in establishing, developing, or improving a public or nonprofit CRP under the establishment authority?</a:t>
            </a:r>
            <a:endParaRPr/>
          </a:p>
          <a:p>
            <a:pPr marL="914400" marR="0" lvl="1" indent="-340360" algn="l" rtl="0">
              <a:lnSpc>
                <a:spcPct val="120000"/>
              </a:lnSpc>
              <a:spcBef>
                <a:spcPts val="1200"/>
              </a:spcBef>
              <a:spcAft>
                <a:spcPts val="0"/>
              </a:spcAft>
              <a:buClr>
                <a:srgbClr val="214D8D"/>
              </a:buClr>
              <a:buSzPts val="1760"/>
              <a:buFont typeface="Courier New"/>
              <a:buChar char="o"/>
            </a:pPr>
            <a:r>
              <a:rPr lang="en" sz="2000" b="0" i="0" u="none" strike="noStrike" cap="none">
                <a:solidFill>
                  <a:srgbClr val="0D1D34"/>
                </a:solidFill>
                <a:latin typeface="Open Sans"/>
                <a:ea typeface="Open Sans"/>
                <a:cs typeface="Open Sans"/>
                <a:sym typeface="Open Sans"/>
              </a:rPr>
              <a:t>Has the VR agency sought and received prior written approval for applicable establishment or construction project costs subject to prior approval </a:t>
            </a:r>
            <a:r>
              <a:rPr lang="en" sz="2000" b="0" i="0" u="sng" strike="noStrike" cap="none">
                <a:solidFill>
                  <a:srgbClr val="0D1D34"/>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(2 C.F.R. § 200.407)?</a:t>
            </a:r>
            <a:endParaRPr sz="2000" b="0" i="0" u="none" strike="noStrike" cap="none">
              <a:solidFill>
                <a:srgbClr val="0D1D34"/>
              </a:solidFill>
              <a:latin typeface="Open Sans"/>
              <a:ea typeface="Open Sans"/>
              <a:cs typeface="Open Sans"/>
              <a:sym typeface="Open Sans"/>
            </a:endParaRPr>
          </a:p>
          <a:p>
            <a:pPr marL="914400" marR="0" lvl="1" indent="-228600" algn="l" rtl="0">
              <a:lnSpc>
                <a:spcPct val="120000"/>
              </a:lnSpc>
              <a:spcBef>
                <a:spcPts val="1200"/>
              </a:spcBef>
              <a:spcAft>
                <a:spcPts val="0"/>
              </a:spcAft>
              <a:buClr>
                <a:srgbClr val="214D8D"/>
              </a:buClr>
              <a:buSzPts val="1760"/>
              <a:buFont typeface="Courier New"/>
              <a:buNone/>
            </a:pPr>
            <a:endParaRPr sz="2000" b="0" i="0" u="none" strike="noStrike" cap="none">
              <a:solidFill>
                <a:srgbClr val="0D1D34"/>
              </a:solidFill>
              <a:latin typeface="Open Sans"/>
              <a:ea typeface="Open Sans"/>
              <a:cs typeface="Open Sans"/>
              <a:sym typeface="Open Sans"/>
            </a:endParaRPr>
          </a:p>
        </p:txBody>
      </p:sp>
      <p:pic>
        <p:nvPicPr>
          <p:cNvPr id="702" name="Google Shape;702;p10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411469" y="2947387"/>
            <a:ext cx="3910613" cy="391061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03"/>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Questions to Answer Regarding Costs</a:t>
            </a:r>
            <a:endParaRPr sz="1600" b="0"/>
          </a:p>
        </p:txBody>
      </p:sp>
      <p:sp>
        <p:nvSpPr>
          <p:cNvPr id="708" name="Google Shape;708;p103"/>
          <p:cNvSpPr txBox="1">
            <a:spLocks noGrp="1"/>
          </p:cNvSpPr>
          <p:nvPr>
            <p:ph type="body" idx="1"/>
          </p:nvPr>
        </p:nvSpPr>
        <p:spPr>
          <a:xfrm>
            <a:off x="5524500" y="1689145"/>
            <a:ext cx="5964348" cy="4063473"/>
          </a:xfrm>
          <a:prstGeom prst="rect">
            <a:avLst/>
          </a:prstGeom>
          <a:noFill/>
          <a:ln>
            <a:noFill/>
          </a:ln>
        </p:spPr>
        <p:txBody>
          <a:bodyPr spcFirstLastPara="1" wrap="square" lIns="91425" tIns="45700" rIns="91425" bIns="45700" anchor="t" anchorCtr="0">
            <a:normAutofit/>
          </a:bodyPr>
          <a:lstStyle/>
          <a:p>
            <a:pPr marL="457200" lvl="0" indent="-419100" algn="l" rtl="0">
              <a:lnSpc>
                <a:spcPct val="108000"/>
              </a:lnSpc>
              <a:spcBef>
                <a:spcPts val="1200"/>
              </a:spcBef>
              <a:spcAft>
                <a:spcPts val="0"/>
              </a:spcAft>
              <a:buClr>
                <a:srgbClr val="214D8D"/>
              </a:buClr>
              <a:buSzPts val="3000"/>
              <a:buChar char="•"/>
            </a:pPr>
            <a:r>
              <a:rPr lang="en"/>
              <a:t>Proportionality of Allowable Costs under the VR Program:</a:t>
            </a:r>
            <a:endParaRPr/>
          </a:p>
          <a:p>
            <a:pPr marL="914400" lvl="1" indent="-340360" algn="l" rtl="0">
              <a:lnSpc>
                <a:spcPct val="108000"/>
              </a:lnSpc>
              <a:spcBef>
                <a:spcPts val="1200"/>
              </a:spcBef>
              <a:spcAft>
                <a:spcPts val="0"/>
              </a:spcAft>
              <a:buSzPts val="1760"/>
              <a:buChar char="o"/>
            </a:pPr>
            <a:r>
              <a:rPr lang="en"/>
              <a:t>Are the costs of the project allowable under the VR program </a:t>
            </a:r>
            <a:r>
              <a:rPr lang="en" u="sng">
                <a:solidFill>
                  <a:schemeClr val="hlink"/>
                </a:solidFill>
                <a:hlinkClick r:id="rId3"/>
              </a:rPr>
              <a:t>(2 C.F.R. § 200.403)</a:t>
            </a:r>
            <a:r>
              <a:rPr lang="en"/>
              <a:t>?</a:t>
            </a:r>
            <a:endParaRPr/>
          </a:p>
          <a:p>
            <a:pPr marL="914400" lvl="1" indent="-340360" algn="l" rtl="0">
              <a:lnSpc>
                <a:spcPct val="108000"/>
              </a:lnSpc>
              <a:spcBef>
                <a:spcPts val="1200"/>
              </a:spcBef>
              <a:spcAft>
                <a:spcPts val="0"/>
              </a:spcAft>
              <a:buSzPts val="1760"/>
              <a:buChar char="o"/>
            </a:pPr>
            <a:r>
              <a:rPr lang="en"/>
              <a:t>Are costs allocable to the Federal award </a:t>
            </a:r>
            <a:r>
              <a:rPr lang="en" u="sng">
                <a:solidFill>
                  <a:schemeClr val="hlink"/>
                </a:solidFill>
                <a:hlinkClick r:id="rId4"/>
              </a:rPr>
              <a:t>(2 C.F.R. § 200.405)?</a:t>
            </a:r>
            <a:endParaRPr/>
          </a:p>
          <a:p>
            <a:pPr marL="38100" lvl="0" indent="0" algn="l" rtl="0">
              <a:lnSpc>
                <a:spcPct val="108000"/>
              </a:lnSpc>
              <a:spcBef>
                <a:spcPts val="1200"/>
              </a:spcBef>
              <a:spcAft>
                <a:spcPts val="0"/>
              </a:spcAft>
              <a:buSzPts val="3000"/>
              <a:buNone/>
            </a:pPr>
            <a:endParaRPr/>
          </a:p>
        </p:txBody>
      </p:sp>
      <p:pic>
        <p:nvPicPr>
          <p:cNvPr id="709" name="Google Shape;709;p10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0" y="2228295"/>
            <a:ext cx="5239610" cy="435449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04"/>
          <p:cNvSpPr txBox="1">
            <a:spLocks noGrp="1"/>
          </p:cNvSpPr>
          <p:nvPr>
            <p:ph type="ctrTitle"/>
          </p:nvPr>
        </p:nvSpPr>
        <p:spPr>
          <a:xfrm>
            <a:off x="302768" y="523151"/>
            <a:ext cx="3872068" cy="199120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accent1"/>
              </a:buClr>
              <a:buSzPct val="305555"/>
              <a:buFont typeface="Open Sans"/>
              <a:buNone/>
            </a:pPr>
            <a:r>
              <a:rPr lang="en"/>
              <a:t>Questions to Answer Regarding Costs </a:t>
            </a:r>
            <a:r>
              <a:rPr lang="en" sz="1800" b="0"/>
              <a:t>(2)</a:t>
            </a:r>
            <a:endParaRPr sz="1600" b="0"/>
          </a:p>
        </p:txBody>
      </p:sp>
      <p:sp>
        <p:nvSpPr>
          <p:cNvPr id="715" name="Google Shape;715;p104"/>
          <p:cNvSpPr txBox="1">
            <a:spLocks noGrp="1"/>
          </p:cNvSpPr>
          <p:nvPr>
            <p:ph type="body" idx="1"/>
          </p:nvPr>
        </p:nvSpPr>
        <p:spPr>
          <a:xfrm>
            <a:off x="5272116" y="744054"/>
            <a:ext cx="6322984" cy="5542446"/>
          </a:xfrm>
          <a:prstGeom prst="rect">
            <a:avLst/>
          </a:prstGeom>
          <a:noFill/>
          <a:ln>
            <a:noFill/>
          </a:ln>
        </p:spPr>
        <p:txBody>
          <a:bodyPr spcFirstLastPara="1" wrap="square" lIns="91425" tIns="45700" rIns="91425" bIns="45700" anchor="t" anchorCtr="0">
            <a:noAutofit/>
          </a:bodyPr>
          <a:lstStyle/>
          <a:p>
            <a:pPr marL="38100" marR="0" lvl="0" indent="0" algn="l" rtl="0">
              <a:lnSpc>
                <a:spcPct val="120000"/>
              </a:lnSpc>
              <a:spcBef>
                <a:spcPts val="0"/>
              </a:spcBef>
              <a:spcAft>
                <a:spcPts val="0"/>
              </a:spcAft>
              <a:buClr>
                <a:srgbClr val="68A19B"/>
              </a:buClr>
              <a:buSzPts val="3000"/>
              <a:buNone/>
            </a:pPr>
            <a:r>
              <a:rPr lang="en" b="0" i="0" u="none" strike="noStrike" cap="none">
                <a:solidFill>
                  <a:srgbClr val="0D1D34"/>
                </a:solidFill>
                <a:latin typeface="Open Sans"/>
                <a:ea typeface="Open Sans"/>
                <a:cs typeface="Open Sans"/>
                <a:sym typeface="Open Sans"/>
              </a:rPr>
              <a:t>Costs associated would be allowable under the VR program only to the extent that applicants and eligible individuals benefit from that expenditure. </a:t>
            </a:r>
            <a:endParaRPr/>
          </a:p>
          <a:p>
            <a:pPr marL="38100" marR="0" lvl="0" indent="0" algn="l" rtl="0">
              <a:lnSpc>
                <a:spcPct val="120000"/>
              </a:lnSpc>
              <a:spcBef>
                <a:spcPts val="1800"/>
              </a:spcBef>
              <a:spcAft>
                <a:spcPts val="1800"/>
              </a:spcAft>
              <a:buClr>
                <a:srgbClr val="68A19B"/>
              </a:buClr>
              <a:buSzPts val="3000"/>
              <a:buNone/>
            </a:pPr>
            <a:r>
              <a:rPr lang="en" b="0" i="0" u="none" strike="noStrike" cap="none">
                <a:solidFill>
                  <a:srgbClr val="0D1D34"/>
                </a:solidFill>
                <a:latin typeface="Open Sans"/>
                <a:ea typeface="Open Sans"/>
                <a:cs typeface="Open Sans"/>
                <a:sym typeface="Open Sans"/>
              </a:rPr>
              <a:t>If it is determined that some VR applicants and consumers would benefit, then the amount that would be allocable to the VR program is only that which is commensurate with the benefit that VR applicants and consumers would receive from the entity while receiving VR services.</a:t>
            </a:r>
            <a:endParaRPr/>
          </a:p>
        </p:txBody>
      </p:sp>
      <p:pic>
        <p:nvPicPr>
          <p:cNvPr id="716" name="Google Shape;716;p10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07369" y="3074387"/>
            <a:ext cx="3910613" cy="391061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05"/>
          <p:cNvSpPr txBox="1">
            <a:spLocks noGrp="1"/>
          </p:cNvSpPr>
          <p:nvPr>
            <p:ph type="title"/>
          </p:nvPr>
        </p:nvSpPr>
        <p:spPr>
          <a:xfrm>
            <a:off x="731520" y="365761"/>
            <a:ext cx="10757328" cy="739621"/>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Questions to Answer Regarding Costs </a:t>
            </a:r>
            <a:r>
              <a:rPr lang="en" sz="1800" b="0"/>
              <a:t>(3)</a:t>
            </a:r>
            <a:endParaRPr sz="1600" b="0"/>
          </a:p>
        </p:txBody>
      </p:sp>
      <p:sp>
        <p:nvSpPr>
          <p:cNvPr id="722" name="Google Shape;722;p105"/>
          <p:cNvSpPr txBox="1">
            <a:spLocks noGrp="1"/>
          </p:cNvSpPr>
          <p:nvPr>
            <p:ph type="body" idx="1"/>
          </p:nvPr>
        </p:nvSpPr>
        <p:spPr>
          <a:xfrm>
            <a:off x="934720" y="1447845"/>
            <a:ext cx="10757328" cy="448305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20000"/>
              </a:lnSpc>
              <a:spcBef>
                <a:spcPts val="0"/>
              </a:spcBef>
              <a:spcAft>
                <a:spcPts val="0"/>
              </a:spcAft>
              <a:buSzPts val="3000"/>
              <a:buChar char="•"/>
            </a:pPr>
            <a:r>
              <a:rPr lang="en" sz="2000">
                <a:solidFill>
                  <a:srgbClr val="000000"/>
                </a:solidFill>
                <a:latin typeface="Open Sans"/>
                <a:ea typeface="Open Sans"/>
                <a:cs typeface="Open Sans"/>
                <a:sym typeface="Open Sans"/>
              </a:rPr>
              <a:t>What proportional cost distribution and methodology is being used (e.g., space used by applicants and eligible individuals vs. individuals not served by the VR agency, or a percentage of staff time serving VR applicants and eligible individuals)?</a:t>
            </a:r>
            <a:endParaRPr sz="2000">
              <a:latin typeface="Open Sans"/>
              <a:ea typeface="Open Sans"/>
              <a:cs typeface="Open Sans"/>
              <a:sym typeface="Open Sans"/>
            </a:endParaRPr>
          </a:p>
          <a:p>
            <a:pPr marL="457200" marR="0" lvl="0" indent="-457200" algn="l" rtl="0">
              <a:lnSpc>
                <a:spcPct val="120000"/>
              </a:lnSpc>
              <a:spcBef>
                <a:spcPts val="1200"/>
              </a:spcBef>
              <a:spcAft>
                <a:spcPts val="0"/>
              </a:spcAft>
              <a:buSzPts val="3000"/>
              <a:buChar char="•"/>
            </a:pPr>
            <a:r>
              <a:rPr lang="en" sz="2000">
                <a:solidFill>
                  <a:srgbClr val="000000"/>
                </a:solidFill>
                <a:latin typeface="Open Sans"/>
                <a:ea typeface="Open Sans"/>
                <a:cs typeface="Open Sans"/>
                <a:sym typeface="Open Sans"/>
              </a:rPr>
              <a:t>Are the costs allowable construction costs to VR? </a:t>
            </a:r>
            <a:endParaRPr sz="2000">
              <a:latin typeface="Open Sans"/>
              <a:ea typeface="Open Sans"/>
              <a:cs typeface="Open Sans"/>
              <a:sym typeface="Open Sans"/>
            </a:endParaRPr>
          </a:p>
          <a:p>
            <a:pPr marL="457200" marR="0" lvl="0" indent="-457200" algn="l" rtl="0">
              <a:lnSpc>
                <a:spcPct val="120000"/>
              </a:lnSpc>
              <a:spcBef>
                <a:spcPts val="1200"/>
              </a:spcBef>
              <a:spcAft>
                <a:spcPts val="0"/>
              </a:spcAft>
              <a:buSzPts val="3000"/>
              <a:buChar char="•"/>
            </a:pPr>
            <a:r>
              <a:rPr lang="en" sz="2000">
                <a:solidFill>
                  <a:srgbClr val="000000"/>
                </a:solidFill>
                <a:latin typeface="Open Sans"/>
                <a:ea typeface="Open Sans"/>
                <a:cs typeface="Open Sans"/>
                <a:sym typeface="Open Sans"/>
              </a:rPr>
              <a:t>Is any construction or renovation work to be completed subject to the Davis-Bacon Act?</a:t>
            </a:r>
            <a:endParaRPr sz="2000">
              <a:latin typeface="Open Sans"/>
              <a:ea typeface="Open Sans"/>
              <a:cs typeface="Open Sans"/>
              <a:sym typeface="Open Sans"/>
            </a:endParaRPr>
          </a:p>
          <a:p>
            <a:pPr marL="457200" marR="0" lvl="0" indent="-457200" algn="l" rtl="0">
              <a:lnSpc>
                <a:spcPct val="120000"/>
              </a:lnSpc>
              <a:spcBef>
                <a:spcPts val="1200"/>
              </a:spcBef>
              <a:spcAft>
                <a:spcPts val="0"/>
              </a:spcAft>
              <a:buSzPts val="3000"/>
              <a:buChar char="•"/>
            </a:pPr>
            <a:r>
              <a:rPr lang="en" sz="2000">
                <a:solidFill>
                  <a:srgbClr val="000000"/>
                </a:solidFill>
                <a:latin typeface="Open Sans"/>
                <a:ea typeface="Open Sans"/>
                <a:cs typeface="Open Sans"/>
                <a:sym typeface="Open Sans"/>
              </a:rPr>
              <a:t>Has the agency included the Build America Buy America Act provisions to ensure costs accurately reflect compliance with requirements?</a:t>
            </a:r>
            <a:endParaRPr sz="2000">
              <a:latin typeface="Open Sans"/>
              <a:ea typeface="Open Sans"/>
              <a:cs typeface="Open Sans"/>
              <a:sym typeface="Open Sans"/>
            </a:endParaRPr>
          </a:p>
          <a:p>
            <a:pPr marL="457200" marR="0" lvl="0" indent="-457200" algn="l" rtl="0">
              <a:lnSpc>
                <a:spcPct val="120000"/>
              </a:lnSpc>
              <a:spcBef>
                <a:spcPts val="1200"/>
              </a:spcBef>
              <a:spcAft>
                <a:spcPts val="1200"/>
              </a:spcAft>
              <a:buSzPts val="3000"/>
              <a:buChar char="•"/>
            </a:pPr>
            <a:r>
              <a:rPr lang="en" sz="2000">
                <a:solidFill>
                  <a:srgbClr val="000000"/>
                </a:solidFill>
                <a:latin typeface="Open Sans"/>
                <a:ea typeface="Open Sans"/>
                <a:cs typeface="Open Sans"/>
                <a:sym typeface="Open Sans"/>
              </a:rPr>
              <a:t>How will your agency safeguard the long-term Federal interest in the capital asset (e.g., ensuring only applicants or recipients of VR services continue to benefit from the establishment or construction project)? </a:t>
            </a:r>
            <a:endParaRPr sz="2000">
              <a:latin typeface="Open Sans"/>
              <a:ea typeface="Open Sans"/>
              <a:cs typeface="Open Sans"/>
              <a:sym typeface="Open Sans"/>
            </a:endParaRPr>
          </a:p>
        </p:txBody>
      </p:sp>
      <p:pic>
        <p:nvPicPr>
          <p:cNvPr id="723" name="Google Shape;723;p10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946900" y="5702081"/>
            <a:ext cx="1142563" cy="11425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3"/>
          <p:cNvSpPr txBox="1">
            <a:spLocks noGrp="1"/>
          </p:cNvSpPr>
          <p:nvPr>
            <p:ph type="ctrTitle"/>
          </p:nvPr>
        </p:nvSpPr>
        <p:spPr>
          <a:xfrm>
            <a:off x="299139" y="324045"/>
            <a:ext cx="3872068" cy="143350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accent1"/>
              </a:buClr>
              <a:buSzPct val="271604"/>
              <a:buFont typeface="Open Sans"/>
              <a:buNone/>
            </a:pPr>
            <a:r>
              <a:rPr lang="en"/>
              <a:t>What are TPCAs? </a:t>
            </a:r>
            <a:endParaRPr sz="1800" b="0"/>
          </a:p>
        </p:txBody>
      </p:sp>
      <p:sp>
        <p:nvSpPr>
          <p:cNvPr id="333" name="Google Shape;333;p63"/>
          <p:cNvSpPr txBox="1">
            <a:spLocks noGrp="1"/>
          </p:cNvSpPr>
          <p:nvPr>
            <p:ph type="body" idx="1"/>
          </p:nvPr>
        </p:nvSpPr>
        <p:spPr>
          <a:xfrm>
            <a:off x="299139" y="2229084"/>
            <a:ext cx="3524716" cy="3820490"/>
          </a:xfrm>
          <a:prstGeom prst="rect">
            <a:avLst/>
          </a:prstGeom>
          <a:noFill/>
          <a:ln>
            <a:noFill/>
          </a:ln>
        </p:spPr>
        <p:txBody>
          <a:bodyPr spcFirstLastPara="1" wrap="square" lIns="91425" tIns="45700" rIns="91425" bIns="45700" anchor="t" anchorCtr="0">
            <a:normAutofit/>
          </a:bodyPr>
          <a:lstStyle/>
          <a:p>
            <a:pPr marL="38100" lvl="0" indent="0" algn="l" rtl="0">
              <a:lnSpc>
                <a:spcPct val="130000"/>
              </a:lnSpc>
              <a:spcBef>
                <a:spcPts val="0"/>
              </a:spcBef>
              <a:spcAft>
                <a:spcPts val="0"/>
              </a:spcAft>
              <a:buSzPts val="3000"/>
              <a:buNone/>
            </a:pPr>
            <a:r>
              <a:rPr lang="en" sz="1800" b="1">
                <a:latin typeface="Open Sans"/>
                <a:ea typeface="Open Sans"/>
                <a:cs typeface="Open Sans"/>
                <a:sym typeface="Open Sans"/>
              </a:rPr>
              <a:t>An arrangement for providing or contracting for the provision of VR services with another State agency or local public agency that is providing part or all the non-Federal share, if the VR program ensures that:</a:t>
            </a:r>
            <a:endParaRPr/>
          </a:p>
          <a:p>
            <a:pPr marL="457200" lvl="0" indent="-228600" algn="l" rtl="0">
              <a:lnSpc>
                <a:spcPct val="130000"/>
              </a:lnSpc>
              <a:spcBef>
                <a:spcPts val="0"/>
              </a:spcBef>
              <a:spcAft>
                <a:spcPts val="0"/>
              </a:spcAft>
              <a:buSzPts val="3000"/>
              <a:buNone/>
            </a:pPr>
            <a:endParaRPr b="1"/>
          </a:p>
        </p:txBody>
      </p:sp>
      <p:sp>
        <p:nvSpPr>
          <p:cNvPr id="334" name="Google Shape;334;p63"/>
          <p:cNvSpPr txBox="1"/>
          <p:nvPr/>
        </p:nvSpPr>
        <p:spPr>
          <a:xfrm>
            <a:off x="5542524" y="571856"/>
            <a:ext cx="6094324" cy="5477718"/>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7000"/>
              </a:lnSpc>
              <a:spcBef>
                <a:spcPts val="0"/>
              </a:spcBef>
              <a:spcAft>
                <a:spcPts val="0"/>
              </a:spcAft>
              <a:buClr>
                <a:srgbClr val="000000"/>
              </a:buClr>
              <a:buSzPts val="2000"/>
              <a:buFont typeface="Courier New"/>
              <a:buChar char="o"/>
            </a:pPr>
            <a:r>
              <a:rPr lang="en" sz="2000" b="0" i="0" u="none" strike="noStrike" cap="none" dirty="0">
                <a:solidFill>
                  <a:srgbClr val="000000"/>
                </a:solidFill>
                <a:latin typeface="Open Sans"/>
                <a:ea typeface="Open Sans"/>
                <a:cs typeface="Open Sans"/>
                <a:sym typeface="Open Sans"/>
              </a:rPr>
              <a:t>The services provided by the public cooperating agency (CA) are not the customary or typical services provided by that agency, but are new services that have a VR focus or existing services that have been modified, adapted, expanded or reconfigured to have a VR focus.</a:t>
            </a:r>
            <a:endParaRPr dirty="0"/>
          </a:p>
          <a:p>
            <a:pPr marL="742950" marR="0" lvl="1" indent="-285750" algn="l" rtl="0">
              <a:lnSpc>
                <a:spcPct val="107000"/>
              </a:lnSpc>
              <a:spcBef>
                <a:spcPts val="1200"/>
              </a:spcBef>
              <a:spcAft>
                <a:spcPts val="0"/>
              </a:spcAft>
              <a:buClr>
                <a:srgbClr val="000000"/>
              </a:buClr>
              <a:buSzPts val="2000"/>
              <a:buFont typeface="Courier New"/>
              <a:buChar char="o"/>
            </a:pPr>
            <a:r>
              <a:rPr lang="en" sz="2000" b="0" i="0" u="none" strike="noStrike" cap="none" dirty="0">
                <a:solidFill>
                  <a:srgbClr val="000000"/>
                </a:solidFill>
                <a:latin typeface="Open Sans"/>
                <a:ea typeface="Open Sans"/>
                <a:cs typeface="Open Sans"/>
                <a:sym typeface="Open Sans"/>
              </a:rPr>
              <a:t>Services are only available to VR applicants for, or recipients of services from the VR agency</a:t>
            </a:r>
            <a:endParaRPr dirty="0"/>
          </a:p>
          <a:p>
            <a:pPr marL="742950" marR="0" lvl="1" indent="-285750" algn="l" rtl="0">
              <a:lnSpc>
                <a:spcPct val="107000"/>
              </a:lnSpc>
              <a:spcBef>
                <a:spcPts val="1200"/>
              </a:spcBef>
              <a:spcAft>
                <a:spcPts val="0"/>
              </a:spcAft>
              <a:buClr>
                <a:srgbClr val="000000"/>
              </a:buClr>
              <a:buSzPts val="2000"/>
              <a:buFont typeface="Courier New"/>
              <a:buChar char="o"/>
            </a:pPr>
            <a:r>
              <a:rPr lang="en" sz="2000" b="0" i="0" u="none" strike="noStrike" cap="none" dirty="0">
                <a:solidFill>
                  <a:srgbClr val="000000"/>
                </a:solidFill>
                <a:latin typeface="Open Sans"/>
                <a:ea typeface="Open Sans"/>
                <a:cs typeface="Open Sans"/>
                <a:sym typeface="Open Sans"/>
              </a:rPr>
              <a:t>Program expenditures and staff providing services are under the administrative supervision of the VR agency</a:t>
            </a:r>
            <a:endParaRPr dirty="0"/>
          </a:p>
          <a:p>
            <a:pPr marL="742950" marR="0" lvl="1" indent="-285750" algn="l" rtl="0">
              <a:lnSpc>
                <a:spcPct val="107000"/>
              </a:lnSpc>
              <a:spcBef>
                <a:spcPts val="1200"/>
              </a:spcBef>
              <a:spcAft>
                <a:spcPts val="0"/>
              </a:spcAft>
              <a:buClr>
                <a:srgbClr val="000000"/>
              </a:buClr>
              <a:buSzPts val="2000"/>
              <a:buFont typeface="Courier New"/>
              <a:buChar char="o"/>
            </a:pPr>
            <a:r>
              <a:rPr lang="en" sz="2000" b="0" i="0" u="none" strike="noStrike" cap="none" dirty="0">
                <a:solidFill>
                  <a:srgbClr val="000000"/>
                </a:solidFill>
                <a:latin typeface="Open Sans"/>
                <a:ea typeface="Open Sans"/>
                <a:cs typeface="Open Sans"/>
                <a:sym typeface="Open Sans"/>
              </a:rPr>
              <a:t>All requirements of the State Plan apply to all services provided, including OOS.</a:t>
            </a:r>
            <a:endParaRPr dirty="0"/>
          </a:p>
        </p:txBody>
      </p:sp>
      <p:sp>
        <p:nvSpPr>
          <p:cNvPr id="335" name="Google Shape;335;p63"/>
          <p:cNvSpPr txBox="1"/>
          <p:nvPr/>
        </p:nvSpPr>
        <p:spPr>
          <a:xfrm>
            <a:off x="5274043" y="6297747"/>
            <a:ext cx="243923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1" i="0" u="sng" strike="noStrike" cap="none">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34 C.F.R. § 361.28</a:t>
            </a:r>
            <a:endParaRPr sz="1800" b="1" i="0" u="none" strike="noStrike" cap="none">
              <a:solidFill>
                <a:srgbClr val="000000"/>
              </a:solidFill>
              <a:latin typeface="Arial"/>
              <a:ea typeface="Arial"/>
              <a:cs typeface="Arial"/>
              <a:sym typeface="Arial"/>
            </a:endParaRPr>
          </a:p>
        </p:txBody>
      </p:sp>
      <p:pic>
        <p:nvPicPr>
          <p:cNvPr id="336" name="Google Shape;336;p6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365844" y="190921"/>
            <a:ext cx="2524032" cy="252403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06"/>
          <p:cNvSpPr txBox="1">
            <a:spLocks noGrp="1"/>
          </p:cNvSpPr>
          <p:nvPr>
            <p:ph type="ctrTitle"/>
          </p:nvPr>
        </p:nvSpPr>
        <p:spPr>
          <a:xfrm>
            <a:off x="404368" y="322891"/>
            <a:ext cx="3872068" cy="199120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accent1"/>
              </a:buClr>
              <a:buSzPct val="111111"/>
              <a:buFont typeface="Open Sans"/>
              <a:buNone/>
            </a:pPr>
            <a:r>
              <a:rPr lang="en"/>
              <a:t>Non-Federal (Match) Share of the Costs</a:t>
            </a:r>
            <a:endParaRPr/>
          </a:p>
        </p:txBody>
      </p:sp>
      <p:sp>
        <p:nvSpPr>
          <p:cNvPr id="729" name="Google Shape;729;p106"/>
          <p:cNvSpPr txBox="1">
            <a:spLocks noGrp="1"/>
          </p:cNvSpPr>
          <p:nvPr>
            <p:ph type="body" idx="1"/>
          </p:nvPr>
        </p:nvSpPr>
        <p:spPr>
          <a:xfrm>
            <a:off x="5335616" y="990714"/>
            <a:ext cx="5963920" cy="3820490"/>
          </a:xfrm>
          <a:prstGeom prst="rect">
            <a:avLst/>
          </a:prstGeom>
          <a:noFill/>
          <a:ln>
            <a:noFill/>
          </a:ln>
        </p:spPr>
        <p:txBody>
          <a:bodyPr spcFirstLastPara="1" wrap="square" lIns="91425" tIns="45700" rIns="91425" bIns="45700" anchor="t" anchorCtr="0">
            <a:noAutofit/>
          </a:bodyPr>
          <a:lstStyle/>
          <a:p>
            <a:pPr marL="457200" lvl="0" indent="-419100" algn="l" rtl="0">
              <a:lnSpc>
                <a:spcPct val="110000"/>
              </a:lnSpc>
              <a:spcBef>
                <a:spcPts val="0"/>
              </a:spcBef>
              <a:spcAft>
                <a:spcPts val="0"/>
              </a:spcAft>
              <a:buSzPts val="3000"/>
              <a:buChar char="•"/>
            </a:pPr>
            <a:r>
              <a:rPr lang="en" sz="3200"/>
              <a:t>Does your agency address the use of non-Federal funds earmarked for establishment projects under </a:t>
            </a:r>
            <a:r>
              <a:rPr lang="en" sz="3200" u="sng">
                <a:solidFill>
                  <a:schemeClr val="hlink"/>
                </a:solidFill>
                <a:hlinkClick r:id="rId3"/>
              </a:rPr>
              <a:t>34 C.F.R. § 361.60 </a:t>
            </a:r>
            <a:r>
              <a:rPr lang="en" sz="3200"/>
              <a:t>where the CRP is contributing part or all of the non-Federal share required for the project? </a:t>
            </a:r>
            <a:endParaRPr/>
          </a:p>
        </p:txBody>
      </p:sp>
      <p:pic>
        <p:nvPicPr>
          <p:cNvPr id="730" name="Google Shape;730;p10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248791" y="3187700"/>
            <a:ext cx="3247009" cy="324700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7"/>
          <p:cNvSpPr txBox="1">
            <a:spLocks noGrp="1"/>
          </p:cNvSpPr>
          <p:nvPr>
            <p:ph type="body" idx="1"/>
          </p:nvPr>
        </p:nvSpPr>
        <p:spPr>
          <a:xfrm>
            <a:off x="631647" y="1213403"/>
            <a:ext cx="10957073" cy="1384037"/>
          </a:xfrm>
          <a:prstGeom prst="rect">
            <a:avLst/>
          </a:prstGeom>
          <a:noFill/>
          <a:ln>
            <a:noFill/>
          </a:ln>
        </p:spPr>
        <p:txBody>
          <a:bodyPr spcFirstLastPara="1" wrap="square" lIns="91425" tIns="45700" rIns="91425" bIns="45700" anchor="t" anchorCtr="0">
            <a:normAutofit/>
          </a:bodyPr>
          <a:lstStyle/>
          <a:p>
            <a:pPr marL="38100" marR="0" lvl="0" indent="0" algn="l" rtl="0">
              <a:lnSpc>
                <a:spcPct val="120000"/>
              </a:lnSpc>
              <a:spcBef>
                <a:spcPts val="1200"/>
              </a:spcBef>
              <a:spcAft>
                <a:spcPts val="0"/>
              </a:spcAft>
              <a:buClr>
                <a:srgbClr val="6C4C25"/>
              </a:buClr>
              <a:buSzPts val="3000"/>
              <a:buFont typeface="Arial"/>
              <a:buNone/>
            </a:pPr>
            <a:r>
              <a:rPr lang="en" sz="2000" b="0" i="0" u="none" strike="noStrike" cap="none">
                <a:solidFill>
                  <a:srgbClr val="0D1D34"/>
                </a:solidFill>
                <a:latin typeface="Open Sans"/>
                <a:ea typeface="Open Sans"/>
                <a:cs typeface="Open Sans"/>
                <a:sym typeface="Open Sans"/>
              </a:rPr>
              <a:t>If your agency engages in construction of a CRP under the VR program, the Federal share may not be more than 50 percent of the total cost of the project </a:t>
            </a:r>
            <a:r>
              <a:rPr lang="en" sz="2000" b="0" i="0" u="sng" strike="noStrike" cap="none">
                <a:solidFill>
                  <a:srgbClr val="0D1D34"/>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(34 C.F.R. § 361.60(a)(2)) </a:t>
            </a:r>
            <a:r>
              <a:rPr lang="en" sz="2000" b="0" i="0" u="none" strike="noStrike" cap="none">
                <a:solidFill>
                  <a:srgbClr val="0D1D34"/>
                </a:solidFill>
                <a:latin typeface="Open Sans"/>
                <a:ea typeface="Open Sans"/>
                <a:cs typeface="Open Sans"/>
                <a:sym typeface="Open Sans"/>
              </a:rPr>
              <a:t>or more than 10 percent of the State’s allotment </a:t>
            </a:r>
            <a:r>
              <a:rPr lang="en" sz="2000" b="0" i="0" u="sng" strike="noStrike" cap="none">
                <a:solidFill>
                  <a:srgbClr val="0D1D34"/>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(34 C.F.R. § 361.61).</a:t>
            </a:r>
            <a:endParaRPr sz="2000" b="0" i="0" u="none" strike="noStrike" cap="none">
              <a:solidFill>
                <a:srgbClr val="0D1D34"/>
              </a:solidFill>
              <a:latin typeface="Open Sans"/>
              <a:ea typeface="Open Sans"/>
              <a:cs typeface="Open Sans"/>
              <a:sym typeface="Open Sans"/>
            </a:endParaRPr>
          </a:p>
        </p:txBody>
      </p:sp>
      <p:sp>
        <p:nvSpPr>
          <p:cNvPr id="736" name="Google Shape;736;p107"/>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Non-Federal (Match) Share of the Costs</a:t>
            </a:r>
            <a:r>
              <a:rPr lang="en" sz="1800" b="0" i="0" u="none" strike="noStrike" cap="none">
                <a:solidFill>
                  <a:srgbClr val="0D1D34"/>
                </a:solidFill>
                <a:latin typeface="Open Sans"/>
                <a:ea typeface="Open Sans"/>
                <a:cs typeface="Open Sans"/>
                <a:sym typeface="Open Sans"/>
              </a:rPr>
              <a:t> (2)</a:t>
            </a:r>
            <a:endParaRPr/>
          </a:p>
        </p:txBody>
      </p:sp>
      <p:pic>
        <p:nvPicPr>
          <p:cNvPr id="737" name="Google Shape;737;p10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19596" y="2899299"/>
            <a:ext cx="3577701" cy="3577701"/>
          </a:xfrm>
          <a:prstGeom prst="rect">
            <a:avLst/>
          </a:prstGeom>
          <a:noFill/>
          <a:ln>
            <a:noFill/>
          </a:ln>
        </p:spPr>
      </p:pic>
      <p:sp>
        <p:nvSpPr>
          <p:cNvPr id="738" name="Google Shape;738;p107"/>
          <p:cNvSpPr txBox="1"/>
          <p:nvPr/>
        </p:nvSpPr>
        <p:spPr>
          <a:xfrm>
            <a:off x="3825790" y="3731701"/>
            <a:ext cx="7762930" cy="1912896"/>
          </a:xfrm>
          <a:prstGeom prst="rect">
            <a:avLst/>
          </a:prstGeom>
          <a:noFill/>
          <a:ln>
            <a:noFill/>
          </a:ln>
        </p:spPr>
        <p:txBody>
          <a:bodyPr spcFirstLastPara="1" wrap="square" lIns="91425" tIns="45700" rIns="91425" bIns="45700" anchor="t" anchorCtr="0">
            <a:spAutoFit/>
          </a:bodyPr>
          <a:lstStyle/>
          <a:p>
            <a:pPr marL="38100" marR="0" lvl="0" indent="0" algn="l" rtl="0">
              <a:lnSpc>
                <a:spcPct val="120000"/>
              </a:lnSpc>
              <a:spcBef>
                <a:spcPts val="0"/>
              </a:spcBef>
              <a:spcAft>
                <a:spcPts val="0"/>
              </a:spcAft>
              <a:buClr>
                <a:srgbClr val="6C4C25"/>
              </a:buClr>
              <a:buSzPts val="3000"/>
              <a:buFont typeface="Arial"/>
              <a:buNone/>
            </a:pPr>
            <a:r>
              <a:rPr lang="en" sz="2000" b="0" i="0" u="none" strike="noStrike" cap="none">
                <a:solidFill>
                  <a:srgbClr val="0D1D34"/>
                </a:solidFill>
                <a:latin typeface="Open Sans"/>
                <a:ea typeface="Open Sans"/>
                <a:cs typeface="Open Sans"/>
                <a:sym typeface="Open Sans"/>
              </a:rPr>
              <a:t>Your agency may accept contributions from private entities to satisfy its non-Federal share of expenditures if those contributions are earmarked for meeting part of the State's non-Federal share for establishing a CRP </a:t>
            </a:r>
            <a:r>
              <a:rPr lang="en" sz="2000" b="0" i="0" u="sng" strike="noStrike" cap="none">
                <a:solidFill>
                  <a:srgbClr val="0D1D34"/>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(34 C.F.R. § 361.60(b)(3)(i)).</a:t>
            </a:r>
            <a:endParaRPr sz="2000" b="0" i="0" u="none" strike="noStrike" cap="none">
              <a:solidFill>
                <a:srgbClr val="0D1D34"/>
              </a:solidFill>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8"/>
          <p:cNvSpPr txBox="1">
            <a:spLocks noGrp="1"/>
          </p:cNvSpPr>
          <p:nvPr>
            <p:ph type="ctrTitle"/>
          </p:nvPr>
        </p:nvSpPr>
        <p:spPr>
          <a:xfrm>
            <a:off x="315468" y="348892"/>
            <a:ext cx="3872068" cy="199120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accent1"/>
              </a:buClr>
              <a:buSzPct val="111111"/>
              <a:buFont typeface="Open Sans"/>
              <a:buNone/>
            </a:pPr>
            <a:r>
              <a:rPr lang="en"/>
              <a:t>Non-Federal (Match) Share of the Costs:</a:t>
            </a:r>
            <a:r>
              <a:rPr lang="en" sz="1800" b="0" i="0" u="none" strike="noStrike" cap="none">
                <a:solidFill>
                  <a:srgbClr val="0D1D34"/>
                </a:solidFill>
                <a:latin typeface="Open Sans"/>
                <a:ea typeface="Open Sans"/>
                <a:cs typeface="Open Sans"/>
                <a:sym typeface="Open Sans"/>
              </a:rPr>
              <a:t> (3)</a:t>
            </a:r>
            <a:endParaRPr/>
          </a:p>
        </p:txBody>
      </p:sp>
      <p:sp>
        <p:nvSpPr>
          <p:cNvPr id="744" name="Google Shape;744;p108"/>
          <p:cNvSpPr txBox="1">
            <a:spLocks noGrp="1"/>
          </p:cNvSpPr>
          <p:nvPr>
            <p:ph type="body" idx="1"/>
          </p:nvPr>
        </p:nvSpPr>
        <p:spPr>
          <a:xfrm>
            <a:off x="5105179" y="1086955"/>
            <a:ext cx="6348384" cy="382049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10000"/>
              </a:lnSpc>
              <a:spcBef>
                <a:spcPts val="1200"/>
              </a:spcBef>
              <a:spcAft>
                <a:spcPts val="0"/>
              </a:spcAft>
              <a:buClr>
                <a:srgbClr val="6C4C25"/>
              </a:buClr>
              <a:buSzPts val="3000"/>
              <a:buFont typeface="Arial"/>
              <a:buChar char="•"/>
            </a:pPr>
            <a:r>
              <a:rPr lang="en" sz="3200" b="0" i="0" u="none" strike="noStrike" cap="none">
                <a:solidFill>
                  <a:srgbClr val="0D1D34"/>
                </a:solidFill>
                <a:latin typeface="Open Sans"/>
                <a:ea typeface="Open Sans"/>
                <a:cs typeface="Open Sans"/>
                <a:sym typeface="Open Sans"/>
              </a:rPr>
              <a:t>Has your agency planned to subtract the amount of non-Federal share expended for establishment projects from the total non-Federal share when determining compliance with Maintenance of Effort requirements </a:t>
            </a:r>
            <a:r>
              <a:rPr lang="en" sz="3200" b="0" i="0" u="sng" strike="noStrike" cap="none">
                <a:solidFill>
                  <a:srgbClr val="0D1D34"/>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(34 C.F.R. § 361.62(b))?</a:t>
            </a:r>
            <a:endParaRPr sz="3200" b="0" i="0" u="none" strike="noStrike" cap="none">
              <a:solidFill>
                <a:srgbClr val="0D1D34"/>
              </a:solidFill>
              <a:latin typeface="Open Sans"/>
              <a:ea typeface="Open Sans"/>
              <a:cs typeface="Open Sans"/>
              <a:sym typeface="Open Sans"/>
            </a:endParaRPr>
          </a:p>
        </p:txBody>
      </p:sp>
      <p:pic>
        <p:nvPicPr>
          <p:cNvPr id="745" name="Google Shape;745;p10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299592" y="3225799"/>
            <a:ext cx="3149655" cy="314965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09"/>
          <p:cNvSpPr txBox="1">
            <a:spLocks noGrp="1"/>
          </p:cNvSpPr>
          <p:nvPr>
            <p:ph type="title"/>
          </p:nvPr>
        </p:nvSpPr>
        <p:spPr>
          <a:xfrm>
            <a:off x="574406" y="464753"/>
            <a:ext cx="7802895"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a:t>Action Steps</a:t>
            </a:r>
            <a:endParaRPr/>
          </a:p>
        </p:txBody>
      </p:sp>
      <p:sp>
        <p:nvSpPr>
          <p:cNvPr id="751" name="Google Shape;751;p109"/>
          <p:cNvSpPr txBox="1">
            <a:spLocks noGrp="1"/>
          </p:cNvSpPr>
          <p:nvPr>
            <p:ph type="body" idx="1"/>
          </p:nvPr>
        </p:nvSpPr>
        <p:spPr>
          <a:xfrm>
            <a:off x="574406" y="1588661"/>
            <a:ext cx="10976382" cy="4063473"/>
          </a:xfrm>
          <a:prstGeom prst="rect">
            <a:avLst/>
          </a:prstGeom>
          <a:noFill/>
          <a:ln>
            <a:noFill/>
          </a:ln>
        </p:spPr>
        <p:txBody>
          <a:bodyPr spcFirstLastPara="1" wrap="square" lIns="91425" tIns="45700" rIns="91425" bIns="45700" anchor="t" anchorCtr="0">
            <a:normAutofit/>
          </a:bodyPr>
          <a:lstStyle/>
          <a:p>
            <a:pPr marL="38100" lvl="0" indent="0" algn="l" rtl="0">
              <a:lnSpc>
                <a:spcPct val="120000"/>
              </a:lnSpc>
              <a:spcBef>
                <a:spcPts val="1200"/>
              </a:spcBef>
              <a:spcAft>
                <a:spcPts val="0"/>
              </a:spcAft>
              <a:buSzPts val="3000"/>
              <a:buNone/>
            </a:pPr>
            <a:r>
              <a:rPr lang="en" b="1">
                <a:solidFill>
                  <a:srgbClr val="32514E"/>
                </a:solidFill>
                <a:latin typeface="Open Sans"/>
                <a:ea typeface="Open Sans"/>
                <a:cs typeface="Open Sans"/>
                <a:sym typeface="Open Sans"/>
              </a:rPr>
              <a:t>Follow-up Action Steps</a:t>
            </a:r>
            <a:endParaRPr/>
          </a:p>
          <a:p>
            <a:pPr marL="38100" lvl="0" indent="0" algn="l" rtl="0">
              <a:lnSpc>
                <a:spcPct val="120000"/>
              </a:lnSpc>
              <a:spcBef>
                <a:spcPts val="1200"/>
              </a:spcBef>
              <a:spcAft>
                <a:spcPts val="0"/>
              </a:spcAft>
              <a:buSzPts val="3000"/>
              <a:buNone/>
            </a:pPr>
            <a:r>
              <a:rPr lang="en" sz="1800">
                <a:latin typeface="Open Sans"/>
                <a:ea typeface="Open Sans"/>
                <a:cs typeface="Open Sans"/>
                <a:sym typeface="Open Sans"/>
              </a:rPr>
              <a:t>Identify and implement strategies such as state appropriations, BEP set-aside, private donations, commonly overlooked areas, TPCAs, interagency transfers, and establishment projects to increase non-Federal share.</a:t>
            </a:r>
            <a:endParaRPr/>
          </a:p>
          <a:p>
            <a:pPr marL="38100" lvl="0" indent="0" algn="l" rtl="0">
              <a:lnSpc>
                <a:spcPct val="120000"/>
              </a:lnSpc>
              <a:spcBef>
                <a:spcPts val="1200"/>
              </a:spcBef>
              <a:spcAft>
                <a:spcPts val="0"/>
              </a:spcAft>
              <a:buSzPts val="3000"/>
              <a:buNone/>
            </a:pPr>
            <a:r>
              <a:rPr lang="en" b="1">
                <a:solidFill>
                  <a:srgbClr val="32514E"/>
                </a:solidFill>
                <a:latin typeface="Open Sans"/>
                <a:ea typeface="Open Sans"/>
                <a:cs typeface="Open Sans"/>
                <a:sym typeface="Open Sans"/>
              </a:rPr>
              <a:t>Results</a:t>
            </a:r>
            <a:endParaRPr/>
          </a:p>
          <a:p>
            <a:pPr marL="38100" lvl="0" indent="0" algn="l" rtl="0">
              <a:lnSpc>
                <a:spcPct val="120000"/>
              </a:lnSpc>
              <a:spcBef>
                <a:spcPts val="1200"/>
              </a:spcBef>
              <a:spcAft>
                <a:spcPts val="0"/>
              </a:spcAft>
              <a:buSzPts val="3000"/>
              <a:buNone/>
            </a:pPr>
            <a:r>
              <a:rPr lang="en" sz="1800">
                <a:latin typeface="Open Sans"/>
                <a:ea typeface="Open Sans"/>
                <a:cs typeface="Open Sans"/>
                <a:sym typeface="Open Sans"/>
              </a:rPr>
              <a:t>Sources of match maximized and spent thereby increasing allowable expenditures for customers and promoting quality employment outcomes.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2"/>
          <p:cNvSpPr txBox="1">
            <a:spLocks noGrp="1"/>
          </p:cNvSpPr>
          <p:nvPr>
            <p:ph type="title"/>
          </p:nvPr>
        </p:nvSpPr>
        <p:spPr>
          <a:xfrm>
            <a:off x="3681338" y="2941494"/>
            <a:ext cx="3915963" cy="975012"/>
          </a:xfrm>
          <a:prstGeom prst="rect">
            <a:avLst/>
          </a:prstGeom>
          <a:noFill/>
          <a:ln>
            <a:noFill/>
          </a:ln>
        </p:spPr>
        <p:txBody>
          <a:bodyPr spcFirstLastPara="1" wrap="square" lIns="121900" tIns="121900" rIns="121900" bIns="121900" anchor="t" anchorCtr="0">
            <a:noAutofit/>
          </a:bodyPr>
          <a:lstStyle/>
          <a:p>
            <a:pPr marL="0" lvl="0" indent="0" algn="ctr" rtl="0">
              <a:lnSpc>
                <a:spcPct val="123333"/>
              </a:lnSpc>
              <a:spcBef>
                <a:spcPts val="0"/>
              </a:spcBef>
              <a:spcAft>
                <a:spcPts val="0"/>
              </a:spcAft>
              <a:buClr>
                <a:schemeClr val="lt1"/>
              </a:buClr>
              <a:buSzPts val="6000"/>
              <a:buFont typeface="Open Sans"/>
              <a:buNone/>
            </a:pPr>
            <a:r>
              <a:rPr lang="en" sz="6000">
                <a:solidFill>
                  <a:schemeClr val="lt1"/>
                </a:solidFill>
              </a:rPr>
              <a:t>Questions</a:t>
            </a:r>
            <a:br>
              <a:rPr lang="en" sz="6000">
                <a:solidFill>
                  <a:schemeClr val="lt1"/>
                </a:solidFill>
              </a:rPr>
            </a:br>
            <a:endParaRPr sz="6000">
              <a:solidFill>
                <a:schemeClr val="lt1"/>
              </a:solidFill>
            </a:endParaRPr>
          </a:p>
        </p:txBody>
      </p:sp>
      <p:pic>
        <p:nvPicPr>
          <p:cNvPr id="757" name="Google Shape;757;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631021" y="1167808"/>
            <a:ext cx="2845968" cy="2845968"/>
          </a:xfrm>
          <a:prstGeom prst="rect">
            <a:avLst/>
          </a:prstGeom>
          <a:noFill/>
          <a:ln>
            <a:noFill/>
          </a:ln>
        </p:spPr>
      </p:pic>
      <p:sp>
        <p:nvSpPr>
          <p:cNvPr id="758" name="Google Shape;758;p32"/>
          <p:cNvSpPr txBox="1"/>
          <p:nvPr/>
        </p:nvSpPr>
        <p:spPr>
          <a:xfrm>
            <a:off x="1763441" y="4469846"/>
            <a:ext cx="933635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Open Sans"/>
              <a:buNone/>
            </a:pPr>
            <a:r>
              <a:rPr lang="en" sz="2400" b="1" i="0" u="none" strike="noStrike" cap="none">
                <a:solidFill>
                  <a:schemeClr val="lt1"/>
                </a:solidFill>
                <a:latin typeface="Open Sans"/>
                <a:ea typeface="Open Sans"/>
                <a:cs typeface="Open Sans"/>
                <a:sym typeface="Open Sans"/>
              </a:rPr>
              <a:t>Please direct questions to your RSA-SMPID state liaison.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3"/>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14D8D"/>
              </a:buClr>
              <a:buSzPts val="4400"/>
              <a:buFont typeface="Open Sans"/>
              <a:buNone/>
            </a:pPr>
            <a:r>
              <a:rPr lang="en" sz="4400">
                <a:solidFill>
                  <a:srgbClr val="214D8D"/>
                </a:solidFill>
              </a:rPr>
              <a:t>Conference Partners</a:t>
            </a:r>
            <a:endParaRPr/>
          </a:p>
        </p:txBody>
      </p:sp>
      <p:pic>
        <p:nvPicPr>
          <p:cNvPr id="765" name="Google Shape;765;p33" descr="Council of State Administrators of Vocational Rehabilitation (CSAVR)"/>
          <p:cNvPicPr preferRelativeResize="0"/>
          <p:nvPr/>
        </p:nvPicPr>
        <p:blipFill rotWithShape="1">
          <a:blip r:embed="rId3">
            <a:alphaModFix/>
          </a:blip>
          <a:srcRect/>
          <a:stretch/>
        </p:blipFill>
        <p:spPr>
          <a:xfrm>
            <a:off x="1353797" y="2435348"/>
            <a:ext cx="2809558" cy="832852"/>
          </a:xfrm>
          <a:prstGeom prst="rect">
            <a:avLst/>
          </a:prstGeom>
          <a:noFill/>
          <a:ln>
            <a:noFill/>
          </a:ln>
        </p:spPr>
      </p:pic>
      <p:pic>
        <p:nvPicPr>
          <p:cNvPr id="766" name="Google Shape;766;p33" descr="National Council of State Agencies for the Blind (NCSAB)"/>
          <p:cNvPicPr preferRelativeResize="0"/>
          <p:nvPr/>
        </p:nvPicPr>
        <p:blipFill rotWithShape="1">
          <a:blip r:embed="rId4">
            <a:alphaModFix/>
          </a:blip>
          <a:srcRect/>
          <a:stretch/>
        </p:blipFill>
        <p:spPr>
          <a:xfrm>
            <a:off x="5179203" y="2426989"/>
            <a:ext cx="2255898" cy="849571"/>
          </a:xfrm>
          <a:prstGeom prst="rect">
            <a:avLst/>
          </a:prstGeom>
          <a:noFill/>
          <a:ln>
            <a:noFill/>
          </a:ln>
        </p:spPr>
      </p:pic>
      <p:pic>
        <p:nvPicPr>
          <p:cNvPr id="767" name="Google Shape;767;p33" descr="Vocational Rehabilitation Technical Assistance Center for Quality Management  (VRTAC-QM)"/>
          <p:cNvPicPr preferRelativeResize="0"/>
          <p:nvPr/>
        </p:nvPicPr>
        <p:blipFill rotWithShape="1">
          <a:blip r:embed="rId5">
            <a:alphaModFix/>
          </a:blip>
          <a:srcRect/>
          <a:stretch/>
        </p:blipFill>
        <p:spPr>
          <a:xfrm>
            <a:off x="8450948" y="2385258"/>
            <a:ext cx="2417904" cy="933032"/>
          </a:xfrm>
          <a:prstGeom prst="rect">
            <a:avLst/>
          </a:prstGeom>
          <a:noFill/>
          <a:ln>
            <a:noFill/>
          </a:ln>
        </p:spPr>
      </p:pic>
      <p:pic>
        <p:nvPicPr>
          <p:cNvPr id="768" name="Google Shape;768;p33" descr="Vocational Rehabilitation Technical Assistance Center for Quality Employment (VRTAC-QE)"/>
          <p:cNvPicPr preferRelativeResize="0"/>
          <p:nvPr/>
        </p:nvPicPr>
        <p:blipFill rotWithShape="1">
          <a:blip r:embed="rId6">
            <a:alphaModFix/>
          </a:blip>
          <a:srcRect/>
          <a:stretch/>
        </p:blipFill>
        <p:spPr>
          <a:xfrm>
            <a:off x="3012729" y="3690112"/>
            <a:ext cx="2442598" cy="1169549"/>
          </a:xfrm>
          <a:prstGeom prst="rect">
            <a:avLst/>
          </a:prstGeom>
          <a:noFill/>
          <a:ln>
            <a:noFill/>
          </a:ln>
        </p:spPr>
      </p:pic>
      <p:pic>
        <p:nvPicPr>
          <p:cNvPr id="769" name="Google Shape;769;p33" descr="National Technical Assistance Center on Transition (NTACT: The Collaborative)"/>
          <p:cNvPicPr preferRelativeResize="0"/>
          <p:nvPr/>
        </p:nvPicPr>
        <p:blipFill rotWithShape="1">
          <a:blip r:embed="rId7">
            <a:alphaModFix/>
          </a:blip>
          <a:srcRect/>
          <a:stretch/>
        </p:blipFill>
        <p:spPr>
          <a:xfrm>
            <a:off x="6619772" y="3867873"/>
            <a:ext cx="2775092" cy="81402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34"/>
          <p:cNvSpPr txBox="1">
            <a:spLocks noGrp="1"/>
          </p:cNvSpPr>
          <p:nvPr>
            <p:ph type="title"/>
          </p:nvPr>
        </p:nvSpPr>
        <p:spPr>
          <a:xfrm>
            <a:off x="2427259" y="2367816"/>
            <a:ext cx="7337482" cy="1414912"/>
          </a:xfrm>
          <a:prstGeom prst="rect">
            <a:avLst/>
          </a:prstGeom>
          <a:noFill/>
          <a:ln>
            <a:noFill/>
          </a:ln>
        </p:spPr>
        <p:txBody>
          <a:bodyPr spcFirstLastPara="1" wrap="square" lIns="91425" tIns="45700" rIns="91425" bIns="45700" anchor="b" anchorCtr="0">
            <a:noAutofit/>
          </a:bodyPr>
          <a:lstStyle/>
          <a:p>
            <a:pPr marL="0" lvl="0" indent="0" algn="ctr" rtl="0">
              <a:lnSpc>
                <a:spcPct val="105000"/>
              </a:lnSpc>
              <a:spcBef>
                <a:spcPts val="0"/>
              </a:spcBef>
              <a:spcAft>
                <a:spcPts val="0"/>
              </a:spcAft>
              <a:buClr>
                <a:srgbClr val="214D8D"/>
              </a:buClr>
              <a:buSzPts val="6600"/>
              <a:buFont typeface="Open Sans"/>
              <a:buNone/>
            </a:pPr>
            <a:r>
              <a:rPr lang="en" sz="6600">
                <a:solidFill>
                  <a:srgbClr val="214D8D"/>
                </a:solidFill>
              </a:rPr>
              <a:t>Thank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4"/>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92000"/>
              </a:lnSpc>
              <a:spcBef>
                <a:spcPts val="0"/>
              </a:spcBef>
              <a:spcAft>
                <a:spcPts val="0"/>
              </a:spcAft>
              <a:buSzPts val="4000"/>
              <a:buNone/>
            </a:pPr>
            <a:r>
              <a:rPr lang="en" sz="3600" b="1">
                <a:latin typeface="Arial"/>
                <a:ea typeface="Arial"/>
                <a:cs typeface="Arial"/>
                <a:sym typeface="Arial"/>
              </a:rPr>
              <a:t>How is this topic relevant to the purpose and mission of this conference?</a:t>
            </a:r>
            <a:endParaRPr sz="3600"/>
          </a:p>
        </p:txBody>
      </p:sp>
      <p:sp>
        <p:nvSpPr>
          <p:cNvPr id="342" name="Google Shape;342;p64"/>
          <p:cNvSpPr/>
          <p:nvPr/>
        </p:nvSpPr>
        <p:spPr>
          <a:xfrm>
            <a:off x="872340" y="1610700"/>
            <a:ext cx="3539970" cy="3454988"/>
          </a:xfrm>
          <a:prstGeom prst="roundRect">
            <a:avLst>
              <a:gd name="adj" fmla="val 16667"/>
            </a:avLst>
          </a:prstGeom>
          <a:solidFill>
            <a:srgbClr val="EFF4FB"/>
          </a:solidFill>
          <a:ln>
            <a:noFill/>
          </a:ln>
        </p:spPr>
        <p:txBody>
          <a:bodyPr spcFirstLastPara="1" wrap="square" lIns="91425" tIns="45700" rIns="91425" bIns="45700" anchor="t" anchorCtr="0">
            <a:spAutoFit/>
          </a:bodyPr>
          <a:lstStyle/>
          <a:p>
            <a:pPr marL="38100" marR="0" lvl="0" indent="0" algn="l" rtl="0">
              <a:lnSpc>
                <a:spcPct val="110000"/>
              </a:lnSpc>
              <a:spcBef>
                <a:spcPts val="0"/>
              </a:spcBef>
              <a:spcAft>
                <a:spcPts val="0"/>
              </a:spcAft>
              <a:buNone/>
            </a:pPr>
            <a:r>
              <a:rPr lang="en" sz="1800" b="0" i="0" u="none" strike="noStrike" cap="none">
                <a:solidFill>
                  <a:srgbClr val="0D1D34"/>
                </a:solidFill>
                <a:latin typeface="Open Sans"/>
                <a:ea typeface="Open Sans"/>
                <a:cs typeface="Open Sans"/>
                <a:sym typeface="Open Sans"/>
              </a:rPr>
              <a:t>Since the 1960’s VR agencies have been using TPCAs to expand services to VR consumers and increase cooperation and understanding between public agencies. </a:t>
            </a:r>
            <a:r>
              <a:rPr lang="en" sz="1800" b="1" i="0" u="none" strike="noStrike" cap="none">
                <a:solidFill>
                  <a:srgbClr val="0D1D34"/>
                </a:solidFill>
                <a:latin typeface="Open Sans"/>
                <a:ea typeface="Open Sans"/>
                <a:cs typeface="Open Sans"/>
                <a:sym typeface="Open Sans"/>
              </a:rPr>
              <a:t>Enhancing VR services is the primary reason to consider entering into TPCAs. </a:t>
            </a:r>
            <a:endParaRPr/>
          </a:p>
        </p:txBody>
      </p:sp>
      <p:sp>
        <p:nvSpPr>
          <p:cNvPr id="343" name="Google Shape;343;p64"/>
          <p:cNvSpPr/>
          <p:nvPr/>
        </p:nvSpPr>
        <p:spPr>
          <a:xfrm>
            <a:off x="4613567" y="1610700"/>
            <a:ext cx="3193742" cy="3670185"/>
          </a:xfrm>
          <a:prstGeom prst="roundRect">
            <a:avLst>
              <a:gd name="adj" fmla="val 16667"/>
            </a:avLst>
          </a:prstGeom>
          <a:solidFill>
            <a:srgbClr val="F3E9DE"/>
          </a:solidFill>
          <a:ln>
            <a:noFill/>
          </a:ln>
        </p:spPr>
        <p:txBody>
          <a:bodyPr spcFirstLastPara="1" wrap="square" lIns="91425" tIns="45700" rIns="91425" bIns="45700" anchor="t" anchorCtr="0">
            <a:spAutoFit/>
          </a:bodyPr>
          <a:lstStyle/>
          <a:p>
            <a:pPr marL="38100" marR="0" lvl="0" indent="0" algn="l" rtl="0">
              <a:lnSpc>
                <a:spcPct val="110000"/>
              </a:lnSpc>
              <a:spcBef>
                <a:spcPts val="0"/>
              </a:spcBef>
              <a:spcAft>
                <a:spcPts val="0"/>
              </a:spcAft>
              <a:buClr>
                <a:srgbClr val="68A19B"/>
              </a:buClr>
              <a:buSzPts val="3000"/>
              <a:buFont typeface="Arial"/>
              <a:buNone/>
            </a:pPr>
            <a:r>
              <a:rPr lang="en" sz="1800" b="0" i="0" u="none" strike="noStrike" cap="none">
                <a:solidFill>
                  <a:srgbClr val="0D1D34"/>
                </a:solidFill>
                <a:latin typeface="Open Sans"/>
                <a:ea typeface="Open Sans"/>
                <a:cs typeface="Open Sans"/>
                <a:sym typeface="Open Sans"/>
              </a:rPr>
              <a:t>The programs created by TPCAs, and the services resulting from these programs, can contribute to increasing the workforce participation rate of individuals with disabilities served by the VR program. </a:t>
            </a:r>
            <a:endParaRPr/>
          </a:p>
          <a:p>
            <a:pPr marL="38100" marR="0" lvl="0" indent="0" algn="l" rtl="0">
              <a:lnSpc>
                <a:spcPct val="110000"/>
              </a:lnSpc>
              <a:spcBef>
                <a:spcPts val="600"/>
              </a:spcBef>
              <a:spcAft>
                <a:spcPts val="0"/>
              </a:spcAft>
              <a:buClr>
                <a:srgbClr val="68A19B"/>
              </a:buClr>
              <a:buSzPts val="3000"/>
              <a:buFont typeface="Arial"/>
              <a:buNone/>
            </a:pPr>
            <a:endParaRPr sz="1000" b="0" i="0" u="none" strike="noStrike" cap="none">
              <a:solidFill>
                <a:srgbClr val="0D1D34"/>
              </a:solidFill>
              <a:latin typeface="Open Sans"/>
              <a:ea typeface="Open Sans"/>
              <a:cs typeface="Open Sans"/>
              <a:sym typeface="Open Sans"/>
            </a:endParaRPr>
          </a:p>
        </p:txBody>
      </p:sp>
      <p:sp>
        <p:nvSpPr>
          <p:cNvPr id="344" name="Google Shape;344;p64"/>
          <p:cNvSpPr>
            <a:spLocks noGrp="1"/>
          </p:cNvSpPr>
          <p:nvPr>
            <p:ph type="body" idx="1"/>
          </p:nvPr>
        </p:nvSpPr>
        <p:spPr>
          <a:xfrm>
            <a:off x="8008566" y="1689146"/>
            <a:ext cx="3480282" cy="3670186"/>
          </a:xfrm>
          <a:prstGeom prst="roundRect">
            <a:avLst>
              <a:gd name="adj" fmla="val 16667"/>
            </a:avLst>
          </a:prstGeom>
          <a:solidFill>
            <a:srgbClr val="E0EBEA"/>
          </a:solidFill>
          <a:ln>
            <a:noFill/>
          </a:ln>
        </p:spPr>
        <p:txBody>
          <a:bodyPr spcFirstLastPara="1" wrap="square" lIns="91425" tIns="45700" rIns="91425" bIns="45700" anchor="t" anchorCtr="0">
            <a:normAutofit/>
          </a:bodyPr>
          <a:lstStyle/>
          <a:p>
            <a:pPr marL="38100" lvl="0" indent="0" algn="l" rtl="0">
              <a:lnSpc>
                <a:spcPct val="110000"/>
              </a:lnSpc>
              <a:spcBef>
                <a:spcPts val="0"/>
              </a:spcBef>
              <a:spcAft>
                <a:spcPts val="0"/>
              </a:spcAft>
              <a:buSzPts val="3000"/>
              <a:buNone/>
            </a:pPr>
            <a:r>
              <a:rPr lang="en" sz="1800"/>
              <a:t>Another benefit to TPCAs is that, when implemented correctly, they can be a source of non-Federal share. TPCAs can help a VR program access its available Federal share – this fits with our “maximizing available resources” purpose.</a:t>
            </a:r>
            <a:endParaRPr/>
          </a:p>
          <a:p>
            <a:pPr marL="457200" lvl="0" indent="-228600" algn="l" rtl="0">
              <a:lnSpc>
                <a:spcPct val="78000"/>
              </a:lnSpc>
              <a:spcBef>
                <a:spcPts val="600"/>
              </a:spcBef>
              <a:spcAft>
                <a:spcPts val="600"/>
              </a:spcAft>
              <a:buSzPts val="3000"/>
              <a:buNone/>
            </a:pPr>
            <a:endParaRPr sz="375"/>
          </a:p>
        </p:txBody>
      </p:sp>
      <p:pic>
        <p:nvPicPr>
          <p:cNvPr id="345" name="Google Shape;345;p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899677" y="4851443"/>
            <a:ext cx="1083076" cy="1083076"/>
          </a:xfrm>
          <a:prstGeom prst="rect">
            <a:avLst/>
          </a:prstGeom>
          <a:noFill/>
          <a:ln>
            <a:noFill/>
          </a:ln>
        </p:spPr>
      </p:pic>
      <p:pic>
        <p:nvPicPr>
          <p:cNvPr id="346" name="Google Shape;346;p6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600797" y="5037242"/>
            <a:ext cx="1154098" cy="1154098"/>
          </a:xfrm>
          <a:prstGeom prst="rect">
            <a:avLst/>
          </a:prstGeom>
          <a:noFill/>
          <a:ln>
            <a:noFill/>
          </a:ln>
        </p:spPr>
      </p:pic>
      <p:pic>
        <p:nvPicPr>
          <p:cNvPr id="347" name="Google Shape;347;p6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201991" y="5065688"/>
            <a:ext cx="1154098" cy="11540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5"/>
          <p:cNvSpPr txBox="1">
            <a:spLocks noGrp="1"/>
          </p:cNvSpPr>
          <p:nvPr>
            <p:ph type="title"/>
          </p:nvPr>
        </p:nvSpPr>
        <p:spPr>
          <a:xfrm>
            <a:off x="731519" y="365759"/>
            <a:ext cx="10794173" cy="1113095"/>
          </a:xfrm>
          <a:prstGeom prst="rect">
            <a:avLst/>
          </a:prstGeom>
          <a:noFill/>
          <a:ln>
            <a:noFill/>
          </a:ln>
        </p:spPr>
        <p:txBody>
          <a:bodyPr spcFirstLastPara="1" wrap="square" lIns="91425" tIns="45700" rIns="91425" bIns="45700" anchor="t" anchorCtr="0">
            <a:normAutofit/>
          </a:bodyPr>
          <a:lstStyle/>
          <a:p>
            <a:pPr marL="0" lvl="0" indent="0" algn="l" rtl="0">
              <a:lnSpc>
                <a:spcPct val="92000"/>
              </a:lnSpc>
              <a:spcBef>
                <a:spcPts val="0"/>
              </a:spcBef>
              <a:spcAft>
                <a:spcPts val="0"/>
              </a:spcAft>
              <a:buSzPts val="4400"/>
              <a:buNone/>
            </a:pPr>
            <a:r>
              <a:rPr lang="en" sz="3600"/>
              <a:t>Differences Between Interagency Transfer and a TPCA</a:t>
            </a:r>
            <a:endParaRPr/>
          </a:p>
        </p:txBody>
      </p:sp>
      <p:sp>
        <p:nvSpPr>
          <p:cNvPr id="353" name="Google Shape;353;p65"/>
          <p:cNvSpPr txBox="1">
            <a:spLocks noGrp="1"/>
          </p:cNvSpPr>
          <p:nvPr>
            <p:ph type="body" idx="1"/>
          </p:nvPr>
        </p:nvSpPr>
        <p:spPr>
          <a:xfrm>
            <a:off x="731520" y="1691581"/>
            <a:ext cx="6690558" cy="4210456"/>
          </a:xfrm>
          <a:prstGeom prst="rect">
            <a:avLst/>
          </a:prstGeom>
          <a:noFill/>
          <a:ln>
            <a:noFill/>
          </a:ln>
        </p:spPr>
        <p:txBody>
          <a:bodyPr spcFirstLastPara="1" wrap="square" lIns="91425" tIns="45700" rIns="91425" bIns="45700" anchor="t" anchorCtr="0">
            <a:noAutofit/>
          </a:bodyPr>
          <a:lstStyle/>
          <a:p>
            <a:pPr marL="285750" lvl="0" indent="-285750" algn="l" rtl="0">
              <a:lnSpc>
                <a:spcPct val="125000"/>
              </a:lnSpc>
              <a:spcBef>
                <a:spcPts val="0"/>
              </a:spcBef>
              <a:spcAft>
                <a:spcPts val="0"/>
              </a:spcAft>
              <a:buSzPts val="3000"/>
              <a:buChar char="•"/>
            </a:pPr>
            <a:r>
              <a:rPr lang="en" sz="1800">
                <a:latin typeface="Open Sans"/>
                <a:ea typeface="Open Sans"/>
                <a:cs typeface="Open Sans"/>
                <a:sym typeface="Open Sans"/>
              </a:rPr>
              <a:t>An interagency transfer is </a:t>
            </a:r>
            <a:r>
              <a:rPr lang="en" sz="1800" b="1">
                <a:latin typeface="Open Sans"/>
                <a:ea typeface="Open Sans"/>
                <a:cs typeface="Open Sans"/>
                <a:sym typeface="Open Sans"/>
              </a:rPr>
              <a:t>one public agency giving cash to the VR program to use as match</a:t>
            </a:r>
            <a:r>
              <a:rPr lang="en" sz="1800">
                <a:latin typeface="Open Sans"/>
                <a:ea typeface="Open Sans"/>
                <a:cs typeface="Open Sans"/>
                <a:sym typeface="Open Sans"/>
              </a:rPr>
              <a:t>, and the VR program then may contract with the transferring entity to provide VR services to applicants or recipients of VR services. </a:t>
            </a:r>
            <a:endParaRPr/>
          </a:p>
          <a:p>
            <a:pPr marL="285750" lvl="0" indent="-285750" algn="l" rtl="0">
              <a:lnSpc>
                <a:spcPct val="125000"/>
              </a:lnSpc>
              <a:spcBef>
                <a:spcPts val="1200"/>
              </a:spcBef>
              <a:spcAft>
                <a:spcPts val="0"/>
              </a:spcAft>
              <a:buSzPts val="3000"/>
              <a:buChar char="•"/>
            </a:pPr>
            <a:r>
              <a:rPr lang="en" sz="1800">
                <a:latin typeface="Open Sans"/>
                <a:ea typeface="Open Sans"/>
                <a:cs typeface="Open Sans"/>
                <a:sym typeface="Open Sans"/>
              </a:rPr>
              <a:t>Generally speaking, if a public agency is able to provide the non-Federal share in cash, it is more efficient to not pursue a TPCA and follow the requirements for use of interagency transfers as match.</a:t>
            </a:r>
            <a:endParaRPr/>
          </a:p>
          <a:p>
            <a:pPr marL="285750" lvl="0" indent="-285750" algn="l" rtl="0">
              <a:lnSpc>
                <a:spcPct val="125000"/>
              </a:lnSpc>
              <a:spcBef>
                <a:spcPts val="1200"/>
              </a:spcBef>
              <a:spcAft>
                <a:spcPts val="1200"/>
              </a:spcAft>
              <a:buSzPts val="3000"/>
              <a:buChar char="•"/>
            </a:pPr>
            <a:r>
              <a:rPr lang="en" sz="1800">
                <a:latin typeface="Open Sans"/>
                <a:ea typeface="Open Sans"/>
                <a:cs typeface="Open Sans"/>
                <a:sym typeface="Open Sans"/>
              </a:rPr>
              <a:t>TPCAs are the only mechanism in the VR program that permit CAs to certify direct VR expenditures that can potentially be counted toward the State’s non-Federal share.</a:t>
            </a:r>
            <a:endParaRPr/>
          </a:p>
        </p:txBody>
      </p:sp>
      <p:pic>
        <p:nvPicPr>
          <p:cNvPr id="354" name="Google Shape;354;p6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576457" y="1478853"/>
            <a:ext cx="4615543" cy="56087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6"/>
          <p:cNvSpPr txBox="1">
            <a:spLocks noGrp="1"/>
          </p:cNvSpPr>
          <p:nvPr>
            <p:ph type="title"/>
          </p:nvPr>
        </p:nvSpPr>
        <p:spPr>
          <a:xfrm>
            <a:off x="731520" y="365761"/>
            <a:ext cx="10757328" cy="624099"/>
          </a:xfrm>
          <a:prstGeom prst="rect">
            <a:avLst/>
          </a:prstGeom>
          <a:noFill/>
          <a:ln>
            <a:noFill/>
          </a:ln>
        </p:spPr>
        <p:txBody>
          <a:bodyPr spcFirstLastPara="1" wrap="square" lIns="91425" tIns="45700" rIns="91425" bIns="45700" anchor="t" anchorCtr="0">
            <a:normAutofit/>
          </a:bodyPr>
          <a:lstStyle/>
          <a:p>
            <a:pPr marL="0" lvl="0" indent="0" algn="l" rtl="0">
              <a:lnSpc>
                <a:spcPct val="92000"/>
              </a:lnSpc>
              <a:spcBef>
                <a:spcPts val="0"/>
              </a:spcBef>
              <a:spcAft>
                <a:spcPts val="0"/>
              </a:spcAft>
              <a:buSzPts val="4000"/>
              <a:buNone/>
            </a:pPr>
            <a:r>
              <a:rPr lang="en" sz="3600"/>
              <a:t>Examples of a TPCA</a:t>
            </a:r>
            <a:endParaRPr/>
          </a:p>
        </p:txBody>
      </p:sp>
      <p:sp>
        <p:nvSpPr>
          <p:cNvPr id="360" name="Google Shape;360;p66"/>
          <p:cNvSpPr/>
          <p:nvPr/>
        </p:nvSpPr>
        <p:spPr>
          <a:xfrm>
            <a:off x="731520" y="1501063"/>
            <a:ext cx="4406214" cy="1443800"/>
          </a:xfrm>
          <a:prstGeom prst="roundRect">
            <a:avLst>
              <a:gd name="adj" fmla="val 16667"/>
            </a:avLst>
          </a:prstGeom>
          <a:solidFill>
            <a:srgbClr val="E0EBEA"/>
          </a:solidFill>
          <a:ln>
            <a:noFill/>
          </a:ln>
        </p:spPr>
        <p:txBody>
          <a:bodyPr spcFirstLastPara="1" wrap="square" lIns="91425" tIns="45700" rIns="91425" bIns="45700" anchor="t" anchorCtr="0">
            <a:spAutoFit/>
          </a:bodyPr>
          <a:lstStyle/>
          <a:p>
            <a:pPr marL="0" marR="0" lvl="0" indent="0" algn="l" rtl="0">
              <a:lnSpc>
                <a:spcPct val="111000"/>
              </a:lnSpc>
              <a:spcBef>
                <a:spcPts val="0"/>
              </a:spcBef>
              <a:spcAft>
                <a:spcPts val="0"/>
              </a:spcAft>
              <a:buNone/>
            </a:pPr>
            <a:r>
              <a:rPr lang="en" sz="1800" b="0" i="0" u="none" strike="noStrike" cap="none">
                <a:solidFill>
                  <a:srgbClr val="000000"/>
                </a:solidFill>
                <a:latin typeface="Open Sans"/>
                <a:ea typeface="Open Sans"/>
                <a:cs typeface="Open Sans"/>
                <a:sym typeface="Open Sans"/>
              </a:rPr>
              <a:t>The VR agency may not count budgeted certified time as match until after it has been worked and paid by the CA.</a:t>
            </a:r>
            <a:endParaRPr/>
          </a:p>
        </p:txBody>
      </p:sp>
      <p:sp>
        <p:nvSpPr>
          <p:cNvPr id="361" name="Google Shape;361;p66"/>
          <p:cNvSpPr/>
          <p:nvPr/>
        </p:nvSpPr>
        <p:spPr>
          <a:xfrm>
            <a:off x="633046" y="3308101"/>
            <a:ext cx="4504688" cy="1769421"/>
          </a:xfrm>
          <a:prstGeom prst="roundRect">
            <a:avLst>
              <a:gd name="adj" fmla="val 16667"/>
            </a:avLst>
          </a:prstGeom>
          <a:solidFill>
            <a:srgbClr val="F3E9DE"/>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 sz="1800" b="0" i="0" u="none" strike="noStrike" cap="none">
                <a:solidFill>
                  <a:srgbClr val="000000"/>
                </a:solidFill>
                <a:latin typeface="Open Sans"/>
                <a:ea typeface="Open Sans"/>
                <a:cs typeface="Open Sans"/>
                <a:sym typeface="Open Sans"/>
              </a:rPr>
              <a:t>Because the TPCAs are based on budgets the actual amount of non-Federal share and Federal expenditures under the arrangement may vary according to actuals.</a:t>
            </a:r>
            <a:endParaRPr/>
          </a:p>
        </p:txBody>
      </p:sp>
      <p:sp>
        <p:nvSpPr>
          <p:cNvPr id="362" name="Google Shape;362;p66"/>
          <p:cNvSpPr/>
          <p:nvPr/>
        </p:nvSpPr>
        <p:spPr>
          <a:xfrm>
            <a:off x="5243940" y="1499076"/>
            <a:ext cx="6482485" cy="1432307"/>
          </a:xfrm>
          <a:prstGeom prst="roundRect">
            <a:avLst>
              <a:gd name="adj" fmla="val 16667"/>
            </a:avLst>
          </a:prstGeom>
          <a:solidFill>
            <a:srgbClr val="E6E6E6"/>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 sz="1800" b="0" i="0" u="none" strike="noStrike" cap="none">
                <a:solidFill>
                  <a:srgbClr val="000000"/>
                </a:solidFill>
                <a:latin typeface="Open Sans"/>
                <a:ea typeface="Open Sans"/>
                <a:cs typeface="Open Sans"/>
                <a:sym typeface="Open Sans"/>
              </a:rPr>
              <a:t>A public community college- Their Student Ability Success Center (Center) wants to increase their ability to provide vocational services to students graduating and entering the world of work. </a:t>
            </a:r>
            <a:endParaRPr/>
          </a:p>
        </p:txBody>
      </p:sp>
      <p:sp>
        <p:nvSpPr>
          <p:cNvPr id="363" name="Google Shape;363;p66"/>
          <p:cNvSpPr/>
          <p:nvPr/>
        </p:nvSpPr>
        <p:spPr>
          <a:xfrm>
            <a:off x="5243941" y="3116640"/>
            <a:ext cx="6671741" cy="3386033"/>
          </a:xfrm>
          <a:prstGeom prst="roundRect">
            <a:avLst>
              <a:gd name="adj" fmla="val 16667"/>
            </a:avLst>
          </a:prstGeom>
          <a:solidFill>
            <a:srgbClr val="EFF4FB"/>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 sz="1800" b="0" i="0" u="none" strike="noStrike" cap="none">
                <a:solidFill>
                  <a:srgbClr val="000000"/>
                </a:solidFill>
                <a:latin typeface="Open Sans"/>
                <a:ea typeface="Open Sans"/>
                <a:cs typeface="Open Sans"/>
                <a:sym typeface="Open Sans"/>
              </a:rPr>
              <a:t>The VR agency conducts an assessment to determine the types of services the Center currently provides and identifies a couple of existing services that could be modified to provide a specific VR service needed by VR consumers served by the community college. Center staff providing the modified services should NOT be providing services identical or similar to the basic services provided by the Center or already available through the community college. </a:t>
            </a:r>
            <a:endParaRPr/>
          </a:p>
        </p:txBody>
      </p:sp>
      <p:pic>
        <p:nvPicPr>
          <p:cNvPr id="364" name="Google Shape;364;p6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96842" y="4669654"/>
            <a:ext cx="2196257" cy="2196257"/>
          </a:xfrm>
          <a:prstGeom prst="rect">
            <a:avLst/>
          </a:prstGeom>
          <a:noFill/>
          <a:ln>
            <a:noFill/>
          </a:ln>
        </p:spPr>
      </p:pic>
      <p:pic>
        <p:nvPicPr>
          <p:cNvPr id="365" name="Google Shape;365;p6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3130514">
            <a:off x="5932060" y="42760"/>
            <a:ext cx="1808026" cy="1808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7"/>
          <p:cNvSpPr txBox="1">
            <a:spLocks noGrp="1"/>
          </p:cNvSpPr>
          <p:nvPr>
            <p:ph type="title"/>
          </p:nvPr>
        </p:nvSpPr>
        <p:spPr>
          <a:xfrm>
            <a:off x="731520" y="365761"/>
            <a:ext cx="10757328" cy="624100"/>
          </a:xfrm>
          <a:prstGeom prst="rect">
            <a:avLst/>
          </a:prstGeom>
          <a:noFill/>
          <a:ln>
            <a:noFill/>
          </a:ln>
        </p:spPr>
        <p:txBody>
          <a:bodyPr spcFirstLastPara="1" wrap="square" lIns="91425" tIns="45700" rIns="91425" bIns="45700" anchor="t" anchorCtr="0">
            <a:normAutofit/>
          </a:bodyPr>
          <a:lstStyle/>
          <a:p>
            <a:pPr marL="0" lvl="0" indent="0" algn="l" rtl="0">
              <a:lnSpc>
                <a:spcPct val="92000"/>
              </a:lnSpc>
              <a:spcBef>
                <a:spcPts val="0"/>
              </a:spcBef>
              <a:spcAft>
                <a:spcPts val="0"/>
              </a:spcAft>
              <a:buSzPts val="4000"/>
              <a:buNone/>
            </a:pPr>
            <a:r>
              <a:rPr lang="en" sz="3600"/>
              <a:t>Examples of a TPCA</a:t>
            </a:r>
            <a:r>
              <a:rPr lang="en" sz="1400"/>
              <a:t> </a:t>
            </a:r>
            <a:r>
              <a:rPr lang="en" sz="1800" b="0" i="0" u="none" strike="noStrike" cap="none">
                <a:solidFill>
                  <a:srgbClr val="0D1D34"/>
                </a:solidFill>
                <a:latin typeface="Open Sans"/>
                <a:ea typeface="Open Sans"/>
                <a:cs typeface="Open Sans"/>
                <a:sym typeface="Open Sans"/>
              </a:rPr>
              <a:t>(2)</a:t>
            </a:r>
            <a:endParaRPr sz="1400"/>
          </a:p>
        </p:txBody>
      </p:sp>
      <p:sp>
        <p:nvSpPr>
          <p:cNvPr id="371" name="Google Shape;371;p67"/>
          <p:cNvSpPr/>
          <p:nvPr/>
        </p:nvSpPr>
        <p:spPr>
          <a:xfrm>
            <a:off x="893046" y="1622069"/>
            <a:ext cx="10280680" cy="758080"/>
          </a:xfrm>
          <a:prstGeom prst="roundRect">
            <a:avLst>
              <a:gd name="adj" fmla="val 16667"/>
            </a:avLst>
          </a:prstGeom>
          <a:solidFill>
            <a:srgbClr val="E0EBEA"/>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 sz="1800" b="0" i="0" u="none" strike="noStrike" cap="none">
                <a:solidFill>
                  <a:srgbClr val="000000"/>
                </a:solidFill>
                <a:latin typeface="Open Sans"/>
                <a:ea typeface="Open Sans"/>
                <a:cs typeface="Open Sans"/>
                <a:sym typeface="Open Sans"/>
              </a:rPr>
              <a:t>The VR services to be provided are clearly defined and documented. The Center agrees to assign two staff to work 50 percent of their time each on the project. </a:t>
            </a:r>
            <a:endParaRPr/>
          </a:p>
        </p:txBody>
      </p:sp>
      <p:sp>
        <p:nvSpPr>
          <p:cNvPr id="372" name="Google Shape;372;p67"/>
          <p:cNvSpPr/>
          <p:nvPr/>
        </p:nvSpPr>
        <p:spPr>
          <a:xfrm>
            <a:off x="893046" y="2539966"/>
            <a:ext cx="10280680" cy="1095193"/>
          </a:xfrm>
          <a:prstGeom prst="roundRect">
            <a:avLst>
              <a:gd name="adj" fmla="val 16667"/>
            </a:avLst>
          </a:prstGeom>
          <a:solidFill>
            <a:srgbClr val="F3E9DE"/>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 sz="1800" b="0" i="0" u="none" strike="noStrike" cap="none">
                <a:solidFill>
                  <a:srgbClr val="000000"/>
                </a:solidFill>
                <a:latin typeface="Open Sans"/>
                <a:ea typeface="Open Sans"/>
                <a:cs typeface="Open Sans"/>
                <a:sym typeface="Open Sans"/>
              </a:rPr>
              <a:t>The agreement requires the CA to certify all the expenditures it has paid for the staff working on the project and provide supporting documentation to accompany each invoice submitted to the VR agency.</a:t>
            </a:r>
            <a:endParaRPr/>
          </a:p>
        </p:txBody>
      </p:sp>
      <p:sp>
        <p:nvSpPr>
          <p:cNvPr id="373" name="Google Shape;373;p67"/>
          <p:cNvSpPr/>
          <p:nvPr/>
        </p:nvSpPr>
        <p:spPr>
          <a:xfrm>
            <a:off x="893046" y="3770437"/>
            <a:ext cx="10280680" cy="1914992"/>
          </a:xfrm>
          <a:prstGeom prst="roundRect">
            <a:avLst>
              <a:gd name="adj" fmla="val 16667"/>
            </a:avLst>
          </a:prstGeom>
          <a:solidFill>
            <a:srgbClr val="EFF4FB"/>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 sz="1800" b="0" i="0" u="none" strike="noStrike" cap="none">
                <a:solidFill>
                  <a:srgbClr val="000000"/>
                </a:solidFill>
                <a:latin typeface="Open Sans"/>
                <a:ea typeface="Open Sans"/>
                <a:cs typeface="Open Sans"/>
                <a:sym typeface="Open Sans"/>
              </a:rPr>
              <a:t>The TPCA states that 21.3 percent of the certified costs will count as non-Federal share for the VR program and then the 78.7 will be reimbursed by the VR agency, typically Federal funds matched under the arrangement. The 21.3 percent of certified time that counts as VR non-Federal share must be for the time staff spent directly providing VR services under the TPCA, and for which the CA will not be reimbursed.</a:t>
            </a:r>
            <a:endParaRPr/>
          </a:p>
        </p:txBody>
      </p:sp>
      <p:pic>
        <p:nvPicPr>
          <p:cNvPr id="374" name="Google Shape;374;p6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921536" y="5096652"/>
            <a:ext cx="1761348" cy="1761348"/>
          </a:xfrm>
          <a:prstGeom prst="rect">
            <a:avLst/>
          </a:prstGeom>
          <a:noFill/>
          <a:ln>
            <a:noFill/>
          </a:ln>
        </p:spPr>
      </p:pic>
      <p:pic>
        <p:nvPicPr>
          <p:cNvPr id="375" name="Google Shape;375;p6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295756" y="230532"/>
            <a:ext cx="1761348" cy="176134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5" ma:contentTypeDescription="Create a new document." ma:contentTypeScope="" ma:versionID="94fae2d5d10f394164130df946a51e40">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4cf07b64d3cf56c5eb246f0ed4bf271d"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C331B5-7D2E-410D-A56F-0678374E9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CD16BA-096F-4720-A251-58CBD1953D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3154</TotalTime>
  <Words>4662</Words>
  <Application>Microsoft Office PowerPoint</Application>
  <PresentationFormat>Widescreen</PresentationFormat>
  <Paragraphs>264</Paragraphs>
  <Slides>56</Slides>
  <Notes>55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56</vt:i4>
      </vt:variant>
    </vt:vector>
  </HeadingPairs>
  <TitlesOfParts>
    <vt:vector size="64" baseType="lpstr">
      <vt:lpstr>Courier New</vt:lpstr>
      <vt:lpstr>Noto Sans Symbols</vt:lpstr>
      <vt:lpstr>Arial</vt:lpstr>
      <vt:lpstr>Calibri</vt:lpstr>
      <vt:lpstr>Open Sans</vt:lpstr>
      <vt:lpstr>Office Theme</vt:lpstr>
      <vt:lpstr>Office Theme</vt:lpstr>
      <vt:lpstr>1_Office Theme</vt:lpstr>
      <vt:lpstr>Session 4:  Taking the Mystery Out of Match and Making Match Work for You (Part 2)</vt:lpstr>
      <vt:lpstr>Meet Your Presenters</vt:lpstr>
      <vt:lpstr>Disclaimer</vt:lpstr>
      <vt:lpstr> Third Party Cooperative Arrangements (TPCAs) </vt:lpstr>
      <vt:lpstr>What are TPCAs? </vt:lpstr>
      <vt:lpstr>How is this topic relevant to the purpose and mission of this conference?</vt:lpstr>
      <vt:lpstr>Differences Between Interagency Transfer and a TPCA</vt:lpstr>
      <vt:lpstr>Examples of a TPCA</vt:lpstr>
      <vt:lpstr>Examples of a TPCA (2)</vt:lpstr>
      <vt:lpstr>A Sample Budget </vt:lpstr>
      <vt:lpstr>Cautions </vt:lpstr>
      <vt:lpstr>Cautions (2)</vt:lpstr>
      <vt:lpstr>TPCA Recommendations</vt:lpstr>
      <vt:lpstr>Interagency Transfers: Foundational Facts and Practical Applications</vt:lpstr>
      <vt:lpstr>Does your agency use “Interagency Transfer” as a source of non-Federal share? </vt:lpstr>
      <vt:lpstr>Interagency Transfers  Background</vt:lpstr>
      <vt:lpstr>Interagency Transfers  Background (2)</vt:lpstr>
      <vt:lpstr>Interagency Transfers  A Source of Non-Federal Share</vt:lpstr>
      <vt:lpstr>Interagency Transfers  Applicable Terms and Conditions</vt:lpstr>
      <vt:lpstr>Interagency Transfers Applicable Terms and Conditions (2)</vt:lpstr>
      <vt:lpstr>Interagency Transfers Technical Considerations</vt:lpstr>
      <vt:lpstr>Interagency Transfers Technical Considerations (2)</vt:lpstr>
      <vt:lpstr>Interagency Transfers  Pros</vt:lpstr>
      <vt:lpstr>Interagency Transfers Cons</vt:lpstr>
      <vt:lpstr>Interagency Cash Transfer Agreements</vt:lpstr>
      <vt:lpstr>Employment First</vt:lpstr>
      <vt:lpstr>Employment First (2)</vt:lpstr>
      <vt:lpstr>Ohio Transition Support Partnership (OTSP)</vt:lpstr>
      <vt:lpstr>Ohio Transition Support Partnership (OTSP) Funding</vt:lpstr>
      <vt:lpstr>Ohio Transition Support Partnership (OTSP) Outcomes</vt:lpstr>
      <vt:lpstr>In 2019, OOD implemented Ohio College2Careers (Ohio C2C), a partnership with the Ohio Department of Higher Education (ODHE) and 17 Ohio colleges and universities. The program assists college students with disabilities with career exploration, assistive technology, internships and job placement, as well as support for educational expenses and currently funds 16 Vocational Rehabilitation Counselors and 2 Career Development Specialists through general revenue funds.</vt:lpstr>
      <vt:lpstr>Ohio College2Careers Outcomes</vt:lpstr>
      <vt:lpstr>Local Interagency Agreement</vt:lpstr>
      <vt:lpstr>Local Interagency Cash Transfer Agreements</vt:lpstr>
      <vt:lpstr>Contact Information</vt:lpstr>
      <vt:lpstr>Contributions by a Private Entity:</vt:lpstr>
      <vt:lpstr>Contributions by a Private Entity: Establishment, Development, or Improvement of CRPs (2)</vt:lpstr>
      <vt:lpstr>What do you need to do to use this authority?</vt:lpstr>
      <vt:lpstr>What do you need to do to use this authority? (2)</vt:lpstr>
      <vt:lpstr>Pre-Planning Requirements-Policy</vt:lpstr>
      <vt:lpstr>Pre-Planning Requirements-Policy(2)</vt:lpstr>
      <vt:lpstr>Pre-Planning Requirements  Comprehensive Statewide Needs Assessment (CSNA)</vt:lpstr>
      <vt:lpstr>Pre-Planning Requirements  Comprehensive Statewide Needs Assessment (CSNA) (2)</vt:lpstr>
      <vt:lpstr>Planning Phase</vt:lpstr>
      <vt:lpstr>Overall Questions to Answer</vt:lpstr>
      <vt:lpstr>Overall Questions to Answer (2)</vt:lpstr>
      <vt:lpstr>Questions to Answer Regarding Costs</vt:lpstr>
      <vt:lpstr>Questions to Answer Regarding Costs (2)</vt:lpstr>
      <vt:lpstr>Questions to Answer Regarding Costs (3)</vt:lpstr>
      <vt:lpstr>Non-Federal (Match) Share of the Costs</vt:lpstr>
      <vt:lpstr>Non-Federal (Match) Share of the Costs (2)</vt:lpstr>
      <vt:lpstr>Non-Federal (Match) Share of the Costs: (3)</vt:lpstr>
      <vt:lpstr>Action Steps</vt:lpstr>
      <vt:lpstr>Questions </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Taking the Mystery Out of Match and Making Match Work for You (Part 2)</dc:title>
  <dc:creator>Dawn Lalley</dc:creator>
  <cp:lastModifiedBy>Erin Beck</cp:lastModifiedBy>
  <cp:revision>2</cp:revision>
  <dcterms:created xsi:type="dcterms:W3CDTF">2021-01-21T01:54:30Z</dcterms:created>
  <dcterms:modified xsi:type="dcterms:W3CDTF">2023-05-22T14:03:01Z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