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71" r:id="rId2"/>
  </p:sldMasterIdLst>
  <p:notesMasterIdLst>
    <p:notesMasterId r:id="rId9"/>
  </p:notesMasterIdLst>
  <p:sldIdLst>
    <p:sldId id="256" r:id="rId3"/>
    <p:sldId id="257" r:id="rId4"/>
    <p:sldId id="258" r:id="rId5"/>
    <p:sldId id="2147471884" r:id="rId6"/>
    <p:sldId id="2147471885" r:id="rId7"/>
    <p:sldId id="261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HJxY21L4pj9HTtRtBvqAHYgSv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30E610-597A-4F59-BC2B-7F41A3AA00A9}" v="3" dt="2023-04-14T19:49:38.247"/>
    <p1510:client id="{C90967A1-06C3-4B73-B262-1E405E3E34FD}" v="18" dt="2023-04-10T17:04:57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712" autoAdjust="0"/>
  </p:normalViewPr>
  <p:slideViewPr>
    <p:cSldViewPr snapToGrid="0">
      <p:cViewPr varScale="1">
        <p:scale>
          <a:sx n="101" d="100"/>
          <a:sy n="101" d="100"/>
        </p:scale>
        <p:origin x="150" y="180"/>
      </p:cViewPr>
      <p:guideLst/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Colombo" userId="44e93902-8fd4-4e30-b507-7844d338fd73" providerId="ADAL" clId="{C90967A1-06C3-4B73-B262-1E405E3E34FD}"/>
    <pc:docChg chg="undo custSel addSld delSld modSld">
      <pc:chgData name="William Colombo" userId="44e93902-8fd4-4e30-b507-7844d338fd73" providerId="ADAL" clId="{C90967A1-06C3-4B73-B262-1E405E3E34FD}" dt="2023-04-10T17:04:57.728" v="33"/>
      <pc:docMkLst>
        <pc:docMk/>
      </pc:docMkLst>
      <pc:sldChg chg="del">
        <pc:chgData name="William Colombo" userId="44e93902-8fd4-4e30-b507-7844d338fd73" providerId="ADAL" clId="{C90967A1-06C3-4B73-B262-1E405E3E34FD}" dt="2023-04-10T16:51:15.937" v="0" actId="47"/>
        <pc:sldMkLst>
          <pc:docMk/>
          <pc:sldMk cId="1777770056" sldId="305"/>
        </pc:sldMkLst>
      </pc:sldChg>
      <pc:sldChg chg="addSp modSp add del mod modNotes">
        <pc:chgData name="William Colombo" userId="44e93902-8fd4-4e30-b507-7844d338fd73" providerId="ADAL" clId="{C90967A1-06C3-4B73-B262-1E405E3E34FD}" dt="2023-04-10T16:55:12.696" v="15" actId="47"/>
        <pc:sldMkLst>
          <pc:docMk/>
          <pc:sldMk cId="640681883" sldId="2147471885"/>
        </pc:sldMkLst>
        <pc:picChg chg="add mod replST">
          <ac:chgData name="William Colombo" userId="44e93902-8fd4-4e30-b507-7844d338fd73" providerId="ADAL" clId="{C90967A1-06C3-4B73-B262-1E405E3E34FD}" dt="2023-04-10T16:54:56.993" v="12"/>
          <ac:picMkLst>
            <pc:docMk/>
            <pc:sldMk cId="640681883" sldId="2147471885"/>
            <ac:picMk id="3" creationId="{35DB6AE8-E388-217A-E27D-0944A295A56F}"/>
          </ac:picMkLst>
        </pc:picChg>
      </pc:sldChg>
      <pc:sldChg chg="addSp delSp modSp add del mod modNotes">
        <pc:chgData name="William Colombo" userId="44e93902-8fd4-4e30-b507-7844d338fd73" providerId="ADAL" clId="{C90967A1-06C3-4B73-B262-1E405E3E34FD}" dt="2023-04-10T16:57:38.043" v="26" actId="47"/>
        <pc:sldMkLst>
          <pc:docMk/>
          <pc:sldMk cId="746828018" sldId="2147471885"/>
        </pc:sldMkLst>
        <pc:picChg chg="add del mod replST">
          <ac:chgData name="William Colombo" userId="44e93902-8fd4-4e30-b507-7844d338fd73" providerId="ADAL" clId="{C90967A1-06C3-4B73-B262-1E405E3E34FD}" dt="2023-04-10T16:57:34.664" v="25" actId="478"/>
          <ac:picMkLst>
            <pc:docMk/>
            <pc:sldMk cId="746828018" sldId="2147471885"/>
            <ac:picMk id="3" creationId="{66B81350-9E9B-268A-A837-7C12FE62B6FB}"/>
          </ac:picMkLst>
        </pc:picChg>
      </pc:sldChg>
      <pc:sldChg chg="addSp modSp add mod setBg modNotes">
        <pc:chgData name="William Colombo" userId="44e93902-8fd4-4e30-b507-7844d338fd73" providerId="ADAL" clId="{C90967A1-06C3-4B73-B262-1E405E3E34FD}" dt="2023-04-10T17:04:57.728" v="33"/>
        <pc:sldMkLst>
          <pc:docMk/>
          <pc:sldMk cId="1556257728" sldId="2147471885"/>
        </pc:sldMkLst>
        <pc:picChg chg="add mod replST">
          <ac:chgData name="William Colombo" userId="44e93902-8fd4-4e30-b507-7844d338fd73" providerId="ADAL" clId="{C90967A1-06C3-4B73-B262-1E405E3E34FD}" dt="2023-04-10T17:04:14.035" v="30"/>
          <ac:picMkLst>
            <pc:docMk/>
            <pc:sldMk cId="1556257728" sldId="2147471885"/>
            <ac:picMk id="3" creationId="{E2782AC5-7C85-9DDB-8E65-E0583ECE5E7C}"/>
          </ac:picMkLst>
        </pc:picChg>
      </pc:sldChg>
      <pc:sldChg chg="addSp modSp add del mod setBg modNotes">
        <pc:chgData name="William Colombo" userId="44e93902-8fd4-4e30-b507-7844d338fd73" providerId="ADAL" clId="{C90967A1-06C3-4B73-B262-1E405E3E34FD}" dt="2023-04-10T16:52:20.220" v="8" actId="47"/>
        <pc:sldMkLst>
          <pc:docMk/>
          <pc:sldMk cId="1568133503" sldId="2147471885"/>
        </pc:sldMkLst>
        <pc:picChg chg="add mod replST">
          <ac:chgData name="William Colombo" userId="44e93902-8fd4-4e30-b507-7844d338fd73" providerId="ADAL" clId="{C90967A1-06C3-4B73-B262-1E405E3E34FD}" dt="2023-04-10T16:51:39.196" v="4"/>
          <ac:picMkLst>
            <pc:docMk/>
            <pc:sldMk cId="1568133503" sldId="2147471885"/>
            <ac:picMk id="3" creationId="{536E19AA-D47A-32A6-AC25-986FE76FF842}"/>
          </ac:picMkLst>
        </pc:picChg>
      </pc:sldChg>
      <pc:sldMasterChg chg="delSldLayout">
        <pc:chgData name="William Colombo" userId="44e93902-8fd4-4e30-b507-7844d338fd73" providerId="ADAL" clId="{C90967A1-06C3-4B73-B262-1E405E3E34FD}" dt="2023-04-10T16:51:15.937" v="0" actId="47"/>
        <pc:sldMasterMkLst>
          <pc:docMk/>
          <pc:sldMasterMk cId="0" sldId="2147483648"/>
        </pc:sldMasterMkLst>
        <pc:sldLayoutChg chg="del">
          <pc:chgData name="William Colombo" userId="44e93902-8fd4-4e30-b507-7844d338fd73" providerId="ADAL" clId="{C90967A1-06C3-4B73-B262-1E405E3E34FD}" dt="2023-04-10T16:51:15.937" v="0" actId="47"/>
          <pc:sldLayoutMkLst>
            <pc:docMk/>
            <pc:sldMasterMk cId="0" sldId="2147483648"/>
            <pc:sldLayoutMk cId="0" sldId="2147483668"/>
          </pc:sldLayoutMkLst>
        </pc:sldLayoutChg>
      </pc:sldMasterChg>
    </pc:docChg>
  </pc:docChgLst>
  <pc:docChgLst>
    <pc:chgData name="Bill Colombo" userId="0OBQh3TutAz0TUHDcJ2B8OwaWQ39rA8fF8mG1T87sHg=" providerId="None" clId="Web-{C230E610-597A-4F59-BC2B-7F41A3AA00A9}"/>
    <pc:docChg chg="modSld">
      <pc:chgData name="Bill Colombo" userId="0OBQh3TutAz0TUHDcJ2B8OwaWQ39rA8fF8mG1T87sHg=" providerId="None" clId="Web-{C230E610-597A-4F59-BC2B-7F41A3AA00A9}" dt="2023-04-14T19:49:21.278" v="1" actId="20577"/>
      <pc:docMkLst>
        <pc:docMk/>
      </pc:docMkLst>
      <pc:sldChg chg="modSp">
        <pc:chgData name="Bill Colombo" userId="0OBQh3TutAz0TUHDcJ2B8OwaWQ39rA8fF8mG1T87sHg=" providerId="None" clId="Web-{C230E610-597A-4F59-BC2B-7F41A3AA00A9}" dt="2023-04-14T19:49:21.278" v="1" actId="20577"/>
        <pc:sldMkLst>
          <pc:docMk/>
          <pc:sldMk cId="0" sldId="261"/>
        </pc:sldMkLst>
        <pc:spChg chg="mod">
          <ac:chgData name="Bill Colombo" userId="0OBQh3TutAz0TUHDcJ2B8OwaWQ39rA8fF8mG1T87sHg=" providerId="None" clId="Web-{C230E610-597A-4F59-BC2B-7F41A3AA00A9}" dt="2023-04-14T19:49:21.278" v="1" actId="20577"/>
          <ac:spMkLst>
            <pc:docMk/>
            <pc:sldMk cId="0" sldId="261"/>
            <ac:spMk id="30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A3FB9-EA21-459E-9502-135014CDD12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6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Excluding the CSAVR conference, where is your #1 bucket list destination?
https://www.polleverywhere.com/free_text_polls/fF5gItb7GjkqfNhtw29mF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3EE11-3671-E806-D65B-D88B07A0110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54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-Title-Slide">
  <p:cSld name="Intro-Title-Slide">
    <p:bg>
      <p:bgPr>
        <a:solidFill>
          <a:srgbClr val="E0EBEA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8"/>
          <p:cNvPicPr preferRelativeResize="0"/>
          <p:nvPr/>
        </p:nvPicPr>
        <p:blipFill rotWithShape="1">
          <a:blip r:embed="rId2">
            <a:alphaModFix amt="29000"/>
          </a:blip>
          <a:srcRect/>
          <a:stretch/>
        </p:blipFill>
        <p:spPr>
          <a:xfrm>
            <a:off x="8518" y="0"/>
            <a:ext cx="12197785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8"/>
          <p:cNvSpPr txBox="1">
            <a:spLocks noGrp="1"/>
          </p:cNvSpPr>
          <p:nvPr>
            <p:ph type="subTitle" idx="1"/>
          </p:nvPr>
        </p:nvSpPr>
        <p:spPr>
          <a:xfrm>
            <a:off x="731367" y="2651760"/>
            <a:ext cx="4754880" cy="31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37238"/>
              </a:buClr>
              <a:buSzPts val="3000"/>
              <a:buNone/>
              <a:defRPr sz="2400" b="1">
                <a:solidFill>
                  <a:srgbClr val="A37238"/>
                </a:solidFill>
              </a:defRPr>
            </a:lvl1pPr>
            <a:lvl2pPr lvl="1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/>
            </a:lvl3pPr>
            <a:lvl4pPr lvl="3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5" name="Google Shape;15;p8"/>
          <p:cNvGrpSpPr/>
          <p:nvPr/>
        </p:nvGrpSpPr>
        <p:grpSpPr>
          <a:xfrm>
            <a:off x="-110" y="6124887"/>
            <a:ext cx="12192111" cy="767295"/>
            <a:chOff x="-2323" y="4128060"/>
            <a:chExt cx="12202602" cy="767294"/>
          </a:xfrm>
        </p:grpSpPr>
        <p:sp>
          <p:nvSpPr>
            <p:cNvPr id="16" name="Google Shape;16;p8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7" name="Google Shape;17;p8"/>
            <p:cNvGrpSpPr/>
            <p:nvPr/>
          </p:nvGrpSpPr>
          <p:grpSpPr>
            <a:xfrm>
              <a:off x="-2323" y="4170078"/>
              <a:ext cx="12202602" cy="725276"/>
              <a:chOff x="9932" y="5889768"/>
              <a:chExt cx="12184066" cy="725276"/>
            </a:xfrm>
          </p:grpSpPr>
          <p:sp>
            <p:nvSpPr>
              <p:cNvPr id="18" name="Google Shape;18;p8"/>
              <p:cNvSpPr/>
              <p:nvPr/>
            </p:nvSpPr>
            <p:spPr>
              <a:xfrm>
                <a:off x="9932" y="6522418"/>
                <a:ext cx="12184065" cy="61261"/>
              </a:xfrm>
              <a:prstGeom prst="rect">
                <a:avLst/>
              </a:prstGeom>
              <a:solidFill>
                <a:srgbClr val="1431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" name="Google Shape;19;p8"/>
              <p:cNvSpPr/>
              <p:nvPr/>
            </p:nvSpPr>
            <p:spPr>
              <a:xfrm rot="-5400000">
                <a:off x="5739382" y="160429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1431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20" name="Google Shape;20;p8"/>
          <p:cNvSpPr txBox="1">
            <a:spLocks noGrp="1"/>
          </p:cNvSpPr>
          <p:nvPr>
            <p:ph type="ctrTitle"/>
          </p:nvPr>
        </p:nvSpPr>
        <p:spPr>
          <a:xfrm>
            <a:off x="731367" y="548640"/>
            <a:ext cx="676656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Content-Blue">
  <p:cSld name="Title-Content-Blu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1421" y="0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731520" y="1689145"/>
            <a:ext cx="10757328" cy="40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3000"/>
              <a:buChar char="•"/>
              <a:defRPr/>
            </a:lvl1pPr>
            <a:lvl2pPr marL="914400" lvl="1" indent="-34036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760"/>
              <a:buChar char="o"/>
              <a:defRPr/>
            </a:lvl2pPr>
            <a:lvl3pPr marL="1371600" lvl="2" indent="-3302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600"/>
              <a:buChar char="▪"/>
              <a:defRPr/>
            </a:lvl3pPr>
            <a:lvl4pPr marL="1828800" lvl="3" indent="-3429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731520" y="365761"/>
            <a:ext cx="10757328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20"/>
          <p:cNvGrpSpPr/>
          <p:nvPr/>
        </p:nvGrpSpPr>
        <p:grpSpPr>
          <a:xfrm>
            <a:off x="-110" y="6122455"/>
            <a:ext cx="12192111" cy="755419"/>
            <a:chOff x="-2323" y="4128060"/>
            <a:chExt cx="12202602" cy="755419"/>
          </a:xfrm>
        </p:grpSpPr>
        <p:sp>
          <p:nvSpPr>
            <p:cNvPr id="105" name="Google Shape;105;p20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06" name="Google Shape;106;p20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07" name="Google Shape;107;p20"/>
              <p:cNvSpPr/>
              <p:nvPr/>
            </p:nvSpPr>
            <p:spPr>
              <a:xfrm>
                <a:off x="9932" y="6522418"/>
                <a:ext cx="12184065" cy="61261"/>
              </a:xfrm>
              <a:prstGeom prst="rect">
                <a:avLst/>
              </a:prstGeom>
              <a:solidFill>
                <a:srgbClr val="1431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8" name="Google Shape;108;p20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1431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Content-Gold">
  <p:cSld name="Title-Content-Gol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 rotWithShape="1">
          <a:blip r:embed="rId2">
            <a:alphaModFix amt="18000"/>
          </a:blip>
          <a:srcRect/>
          <a:stretch/>
        </p:blipFill>
        <p:spPr>
          <a:xfrm>
            <a:off x="7942" y="-7834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731520" y="1689145"/>
            <a:ext cx="10757328" cy="40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6C4C25"/>
              </a:buClr>
              <a:buSzPts val="3000"/>
              <a:buChar char="•"/>
              <a:defRPr/>
            </a:lvl1pPr>
            <a:lvl2pPr marL="914400" lvl="1" indent="-34036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6C4C25"/>
              </a:buClr>
              <a:buSzPts val="1760"/>
              <a:buChar char="o"/>
              <a:defRPr/>
            </a:lvl2pPr>
            <a:lvl3pPr marL="1371600" lvl="2" indent="-3302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6C4C25"/>
              </a:buClr>
              <a:buSzPts val="1600"/>
              <a:buChar char="▪"/>
              <a:defRPr/>
            </a:lvl3pPr>
            <a:lvl4pPr marL="1828800" lvl="3" indent="-3429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6C4C25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6C4C25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731520" y="365761"/>
            <a:ext cx="10757328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21"/>
          <p:cNvGrpSpPr/>
          <p:nvPr/>
        </p:nvGrpSpPr>
        <p:grpSpPr>
          <a:xfrm>
            <a:off x="-110" y="6134030"/>
            <a:ext cx="12196674" cy="755419"/>
            <a:chOff x="-2323" y="4128060"/>
            <a:chExt cx="12207169" cy="755419"/>
          </a:xfrm>
        </p:grpSpPr>
        <p:sp>
          <p:nvSpPr>
            <p:cNvPr id="114" name="Google Shape;114;p21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15" name="Google Shape;115;p21"/>
            <p:cNvGrpSpPr/>
            <p:nvPr/>
          </p:nvGrpSpPr>
          <p:grpSpPr>
            <a:xfrm>
              <a:off x="-2323" y="4158203"/>
              <a:ext cx="12207169" cy="725276"/>
              <a:chOff x="9932" y="5877893"/>
              <a:chExt cx="12188626" cy="725276"/>
            </a:xfrm>
          </p:grpSpPr>
          <p:sp>
            <p:nvSpPr>
              <p:cNvPr id="116" name="Google Shape;116;p21"/>
              <p:cNvSpPr/>
              <p:nvPr/>
            </p:nvSpPr>
            <p:spPr>
              <a:xfrm>
                <a:off x="9932" y="6478520"/>
                <a:ext cx="12188626" cy="10515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7" name="Google Shape;117;p21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Content-Green">
  <p:cSld name="Title-Content-Gree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 rotWithShape="1">
          <a:blip r:embed="rId2">
            <a:alphaModFix amt="18000"/>
          </a:blip>
          <a:srcRect/>
          <a:stretch/>
        </p:blipFill>
        <p:spPr>
          <a:xfrm>
            <a:off x="1421" y="0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731520" y="1689145"/>
            <a:ext cx="10757328" cy="40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000"/>
              <a:buChar char="•"/>
              <a:defRPr/>
            </a:lvl1pPr>
            <a:lvl2pPr marL="914400" lvl="1" indent="-34036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60"/>
              <a:buChar char="o"/>
              <a:defRPr/>
            </a:lvl2pPr>
            <a:lvl3pPr marL="1371600" lvl="2" indent="-3302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/>
            </a:lvl3pPr>
            <a:lvl4pPr marL="1828800" lvl="3" indent="-3429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731520" y="365761"/>
            <a:ext cx="10757328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22"/>
          <p:cNvGrpSpPr/>
          <p:nvPr/>
        </p:nvGrpSpPr>
        <p:grpSpPr>
          <a:xfrm>
            <a:off x="-110" y="6122458"/>
            <a:ext cx="12192111" cy="755419"/>
            <a:chOff x="-2323" y="4128060"/>
            <a:chExt cx="12202602" cy="755419"/>
          </a:xfrm>
        </p:grpSpPr>
        <p:sp>
          <p:nvSpPr>
            <p:cNvPr id="123" name="Google Shape;123;p22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24" name="Google Shape;124;p22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25" name="Google Shape;125;p22"/>
              <p:cNvSpPr/>
              <p:nvPr/>
            </p:nvSpPr>
            <p:spPr>
              <a:xfrm>
                <a:off x="9932" y="6488042"/>
                <a:ext cx="12184065" cy="95637"/>
              </a:xfrm>
              <a:prstGeom prst="rect">
                <a:avLst/>
              </a:prstGeom>
              <a:solidFill>
                <a:srgbClr val="4C7A7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6" name="Google Shape;126;p22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4C7A7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Content-Gray">
  <p:cSld name="Title-Content-Gra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 rotWithShape="1">
          <a:blip r:embed="rId2">
            <a:alphaModFix amt="31000"/>
          </a:blip>
          <a:srcRect/>
          <a:stretch/>
        </p:blipFill>
        <p:spPr>
          <a:xfrm>
            <a:off x="7942" y="-7834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731520" y="1689145"/>
            <a:ext cx="10757328" cy="40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3000"/>
              <a:buChar char="•"/>
              <a:defRPr/>
            </a:lvl1pPr>
            <a:lvl2pPr marL="914400" lvl="1" indent="-34036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760"/>
              <a:buChar char="o"/>
              <a:defRPr/>
            </a:lvl2pPr>
            <a:lvl3pPr marL="1371600" lvl="2" indent="-3302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600"/>
              <a:buChar char="▪"/>
              <a:defRPr/>
            </a:lvl3pPr>
            <a:lvl4pPr marL="1828800" lvl="3" indent="-3429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731520" y="365761"/>
            <a:ext cx="10757328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1" name="Google Shape;131;p23"/>
          <p:cNvGrpSpPr/>
          <p:nvPr/>
        </p:nvGrpSpPr>
        <p:grpSpPr>
          <a:xfrm>
            <a:off x="-110" y="6122460"/>
            <a:ext cx="12192111" cy="755419"/>
            <a:chOff x="-2323" y="4128060"/>
            <a:chExt cx="12202602" cy="755419"/>
          </a:xfrm>
        </p:grpSpPr>
        <p:sp>
          <p:nvSpPr>
            <p:cNvPr id="132" name="Google Shape;132;p23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33" name="Google Shape;133;p23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34" name="Google Shape;134;p23"/>
              <p:cNvSpPr/>
              <p:nvPr/>
            </p:nvSpPr>
            <p:spPr>
              <a:xfrm>
                <a:off x="9932" y="6497568"/>
                <a:ext cx="12184065" cy="86111"/>
              </a:xfrm>
              <a:prstGeom prst="rect">
                <a:avLst/>
              </a:prstGeom>
              <a:solidFill>
                <a:srgbClr val="6865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35" name="Google Shape;135;p23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68656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Content-Lt-Blue">
  <p:cSld name="Title-Content-Lt-Blu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 amt="18000"/>
          </a:blip>
          <a:srcRect/>
          <a:stretch/>
        </p:blipFill>
        <p:spPr>
          <a:xfrm>
            <a:off x="1421" y="0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731520" y="1689145"/>
            <a:ext cx="10757328" cy="406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91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3000"/>
              <a:buChar char="•"/>
              <a:defRPr/>
            </a:lvl1pPr>
            <a:lvl2pPr marL="914400" lvl="1" indent="-34036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760"/>
              <a:buChar char="o"/>
              <a:defRPr/>
            </a:lvl2pPr>
            <a:lvl3pPr marL="1371600" lvl="2" indent="-3302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600"/>
              <a:buChar char="▪"/>
              <a:defRPr/>
            </a:lvl3pPr>
            <a:lvl4pPr marL="1828800" lvl="3" indent="-3429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214D8D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731520" y="365761"/>
            <a:ext cx="10757328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0" name="Google Shape;140;p24"/>
          <p:cNvGrpSpPr/>
          <p:nvPr/>
        </p:nvGrpSpPr>
        <p:grpSpPr>
          <a:xfrm>
            <a:off x="0" y="6131851"/>
            <a:ext cx="12192111" cy="755419"/>
            <a:chOff x="-2323" y="4128060"/>
            <a:chExt cx="12202602" cy="755419"/>
          </a:xfrm>
        </p:grpSpPr>
        <p:sp>
          <p:nvSpPr>
            <p:cNvPr id="141" name="Google Shape;141;p24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42" name="Google Shape;142;p24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43" name="Google Shape;143;p24"/>
              <p:cNvSpPr/>
              <p:nvPr/>
            </p:nvSpPr>
            <p:spPr>
              <a:xfrm>
                <a:off x="9932" y="6469124"/>
                <a:ext cx="12183955" cy="114555"/>
              </a:xfrm>
              <a:prstGeom prst="rect">
                <a:avLst/>
              </a:prstGeom>
              <a:solidFill>
                <a:srgbClr val="214D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4" name="Google Shape;144;p24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214D8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1421" y="0"/>
            <a:ext cx="12192000" cy="6502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25"/>
          <p:cNvGrpSpPr/>
          <p:nvPr/>
        </p:nvGrpSpPr>
        <p:grpSpPr>
          <a:xfrm>
            <a:off x="-110" y="6125163"/>
            <a:ext cx="12192111" cy="735930"/>
            <a:chOff x="-2323" y="4128060"/>
            <a:chExt cx="12202602" cy="735930"/>
          </a:xfrm>
        </p:grpSpPr>
        <p:sp>
          <p:nvSpPr>
            <p:cNvPr id="148" name="Google Shape;148;p25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49" name="Google Shape;149;p25"/>
            <p:cNvGrpSpPr/>
            <p:nvPr/>
          </p:nvGrpSpPr>
          <p:grpSpPr>
            <a:xfrm>
              <a:off x="-2323" y="4136938"/>
              <a:ext cx="12202602" cy="727053"/>
              <a:chOff x="9932" y="5856628"/>
              <a:chExt cx="12184066" cy="727053"/>
            </a:xfrm>
          </p:grpSpPr>
          <p:sp>
            <p:nvSpPr>
              <p:cNvPr id="150" name="Google Shape;150;p25"/>
              <p:cNvSpPr/>
              <p:nvPr/>
            </p:nvSpPr>
            <p:spPr>
              <a:xfrm>
                <a:off x="9932" y="6429828"/>
                <a:ext cx="12184065" cy="1538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1" name="Google Shape;151;p25"/>
              <p:cNvSpPr/>
              <p:nvPr/>
            </p:nvSpPr>
            <p:spPr>
              <a:xfrm rot="-5400000">
                <a:off x="5739382" y="127288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731520" y="365125"/>
            <a:ext cx="1077394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C25"/>
              </a:buClr>
              <a:buSzPts val="4000"/>
              <a:buFont typeface="Open Sans"/>
              <a:buNone/>
              <a:defRPr sz="4000" b="1">
                <a:solidFill>
                  <a:srgbClr val="6C4C2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731520" y="1569199"/>
            <a:ext cx="526605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2"/>
          </p:nvPr>
        </p:nvSpPr>
        <p:spPr>
          <a:xfrm>
            <a:off x="731520" y="2467941"/>
            <a:ext cx="5266055" cy="356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322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2750"/>
              <a:buChar char="•"/>
              <a:defRPr sz="2200"/>
            </a:lvl1pPr>
            <a:lvl2pPr marL="914400" lvl="1" indent="-330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1600"/>
              <a:buChar char="o"/>
              <a:defRPr sz="2000"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1440"/>
              <a:buChar char="▪"/>
              <a:defRPr sz="1800"/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1800"/>
              <a:buChar char="•"/>
              <a:defRPr sz="1800"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26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3"/>
          </p:nvPr>
        </p:nvSpPr>
        <p:spPr>
          <a:xfrm>
            <a:off x="6172200" y="1569199"/>
            <a:ext cx="53332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b="1"/>
            </a:lvl2pPr>
            <a:lvl3pPr marL="1371600" lvl="2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800" b="1"/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4"/>
          </p:nvPr>
        </p:nvSpPr>
        <p:spPr>
          <a:xfrm>
            <a:off x="6204096" y="2467940"/>
            <a:ext cx="5301364" cy="356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322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2750"/>
              <a:buChar char="•"/>
              <a:defRPr sz="2200"/>
            </a:lvl1pPr>
            <a:lvl2pPr marL="914400" lvl="1" indent="-330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1600"/>
              <a:buChar char="o"/>
              <a:defRPr sz="2000"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1440"/>
              <a:buChar char="▪"/>
              <a:defRPr sz="1800"/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6C4C25"/>
              </a:buClr>
              <a:buSzPts val="1800"/>
              <a:buChar char="•"/>
              <a:defRPr sz="1800"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26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1421" y="0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731520" y="365761"/>
            <a:ext cx="10773940" cy="107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14D8D"/>
              </a:buClr>
              <a:buSzPts val="4000"/>
              <a:buFont typeface="Open Sans"/>
              <a:buNone/>
              <a:defRPr sz="4000" b="1">
                <a:solidFill>
                  <a:srgbClr val="214D8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731520" y="1691581"/>
            <a:ext cx="5288280" cy="421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3000"/>
              <a:buChar char="•"/>
              <a:defRPr/>
            </a:lvl1pPr>
            <a:lvl2pPr marL="914400" lvl="1" indent="-34036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760"/>
              <a:buChar char="o"/>
              <a:defRPr/>
            </a:lvl2pPr>
            <a:lvl3pPr marL="1371600" lvl="2" indent="-34036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760"/>
              <a:buChar char="▪"/>
              <a:defRPr sz="2200"/>
            </a:lvl3pPr>
            <a:lvl4pPr marL="1828800" lvl="3" indent="-355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2000"/>
              <a:buChar char="•"/>
              <a:defRPr sz="2000"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2"/>
          </p:nvPr>
        </p:nvSpPr>
        <p:spPr>
          <a:xfrm>
            <a:off x="6172200" y="1691581"/>
            <a:ext cx="5333260" cy="421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3000"/>
              <a:buChar char="•"/>
              <a:defRPr/>
            </a:lvl1pPr>
            <a:lvl2pPr marL="914400" lvl="1" indent="-34036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760"/>
              <a:buChar char="o"/>
              <a:defRPr/>
            </a:lvl2pPr>
            <a:lvl3pPr marL="1371600" lvl="2" indent="-34036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760"/>
              <a:buChar char="▪"/>
              <a:defRPr sz="2200"/>
            </a:lvl3pPr>
            <a:lvl4pPr marL="1828800" lvl="3" indent="-355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2000"/>
              <a:buChar char="•"/>
              <a:defRPr sz="2000"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A37238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62" name="Google Shape;162;p26"/>
          <p:cNvGrpSpPr/>
          <p:nvPr/>
        </p:nvGrpSpPr>
        <p:grpSpPr>
          <a:xfrm>
            <a:off x="0" y="6131851"/>
            <a:ext cx="12192111" cy="755419"/>
            <a:chOff x="-2323" y="4128060"/>
            <a:chExt cx="12202602" cy="755419"/>
          </a:xfrm>
        </p:grpSpPr>
        <p:sp>
          <p:nvSpPr>
            <p:cNvPr id="163" name="Google Shape;163;p26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64" name="Google Shape;164;p26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65" name="Google Shape;165;p26"/>
              <p:cNvSpPr/>
              <p:nvPr/>
            </p:nvSpPr>
            <p:spPr>
              <a:xfrm>
                <a:off x="9932" y="6469124"/>
                <a:ext cx="12183955" cy="114555"/>
              </a:xfrm>
              <a:prstGeom prst="rect">
                <a:avLst/>
              </a:prstGeom>
              <a:solidFill>
                <a:srgbClr val="214D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6" name="Google Shape;166;p26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214D8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-Text-Picture">
  <p:cSld name="Headline-Text-Pictur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 rotWithShape="1">
          <a:blip r:embed="rId2">
            <a:alphaModFix amt="9000"/>
          </a:blip>
          <a:srcRect/>
          <a:stretch/>
        </p:blipFill>
        <p:spPr>
          <a:xfrm>
            <a:off x="1421" y="0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731519" y="365759"/>
            <a:ext cx="10794173" cy="1113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143157"/>
              </a:buClr>
              <a:buSzPts val="4400"/>
              <a:buFont typeface="Open Sans"/>
              <a:buNone/>
              <a:defRPr sz="4400" b="1">
                <a:solidFill>
                  <a:srgbClr val="14315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>
            <a:spLocks noGrp="1"/>
          </p:cNvSpPr>
          <p:nvPr>
            <p:ph type="pic" idx="2"/>
          </p:nvPr>
        </p:nvSpPr>
        <p:spPr>
          <a:xfrm>
            <a:off x="7119852" y="1691581"/>
            <a:ext cx="4395030" cy="4210456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7"/>
          <p:cNvGrpSpPr/>
          <p:nvPr/>
        </p:nvGrpSpPr>
        <p:grpSpPr>
          <a:xfrm>
            <a:off x="-110" y="6122458"/>
            <a:ext cx="12192111" cy="755419"/>
            <a:chOff x="-2323" y="4128060"/>
            <a:chExt cx="12202602" cy="755419"/>
          </a:xfrm>
        </p:grpSpPr>
        <p:sp>
          <p:nvSpPr>
            <p:cNvPr id="172" name="Google Shape;172;p27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73" name="Google Shape;173;p27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74" name="Google Shape;174;p27"/>
              <p:cNvSpPr/>
              <p:nvPr/>
            </p:nvSpPr>
            <p:spPr>
              <a:xfrm>
                <a:off x="9932" y="6440418"/>
                <a:ext cx="12184065" cy="143262"/>
              </a:xfrm>
              <a:prstGeom prst="rect">
                <a:avLst/>
              </a:prstGeom>
              <a:solidFill>
                <a:srgbClr val="1431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5" name="Google Shape;175;p27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1631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731520" y="1691581"/>
            <a:ext cx="6046470" cy="421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A37238"/>
              </a:buClr>
              <a:buSzPts val="3000"/>
              <a:buChar char="•"/>
              <a:defRPr/>
            </a:lvl1pPr>
            <a:lvl2pPr marL="914400" lvl="1" indent="-34036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A37238"/>
              </a:buClr>
              <a:buSzPts val="1760"/>
              <a:buChar char="o"/>
              <a:defRPr/>
            </a:lvl2pPr>
            <a:lvl3pPr marL="1371600" lvl="2" indent="-34036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A37238"/>
              </a:buClr>
              <a:buSzPts val="1760"/>
              <a:buChar char="▪"/>
              <a:defRPr sz="2200"/>
            </a:lvl3pPr>
            <a:lvl4pPr marL="1828800" lvl="3" indent="-3556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A37238"/>
              </a:buClr>
              <a:buSzPts val="2000"/>
              <a:buChar char="•"/>
              <a:defRPr sz="2000"/>
            </a:lvl4pPr>
            <a:lvl5pPr marL="2286000" lvl="4" indent="-30861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rgbClr val="A37238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ences-Resources_Dark">
  <p:cSld name="References-Resources_Dark">
    <p:bg>
      <p:bgPr>
        <a:solidFill>
          <a:schemeClr val="dk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8"/>
          <p:cNvPicPr preferRelativeResize="0"/>
          <p:nvPr/>
        </p:nvPicPr>
        <p:blipFill rotWithShape="1">
          <a:blip r:embed="rId2">
            <a:alphaModFix amt="9000"/>
          </a:blip>
          <a:srcRect l="5461"/>
          <a:stretch/>
        </p:blipFill>
        <p:spPr>
          <a:xfrm>
            <a:off x="0" y="-13950"/>
            <a:ext cx="12186456" cy="687488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143157"/>
              </a:gs>
            </a:gsLst>
            <a:lin ang="13500000" scaled="0"/>
          </a:gradFill>
          <a:ln>
            <a:noFill/>
          </a:ln>
        </p:spPr>
      </p:pic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731519" y="365125"/>
            <a:ext cx="10780775" cy="104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731520" y="1546167"/>
            <a:ext cx="10780776" cy="459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>
                <a:solidFill>
                  <a:schemeClr val="lt1"/>
                </a:solidFill>
              </a:defRPr>
            </a:lvl1pPr>
            <a:lvl2pPr marL="914400" lvl="1" indent="-34036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60"/>
              <a:buChar char="o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6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0"/>
          <p:cNvPicPr preferRelativeResize="0"/>
          <p:nvPr/>
        </p:nvPicPr>
        <p:blipFill rotWithShape="1">
          <a:blip r:embed="rId2">
            <a:alphaModFix amt="81000"/>
          </a:blip>
          <a:srcRect/>
          <a:stretch/>
        </p:blipFill>
        <p:spPr>
          <a:xfrm>
            <a:off x="0" y="0"/>
            <a:ext cx="12197785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/>
          <p:nvPr/>
        </p:nvSpPr>
        <p:spPr>
          <a:xfrm>
            <a:off x="749878" y="800908"/>
            <a:ext cx="10692245" cy="47278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B7BF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3222171" y="2182983"/>
            <a:ext cx="5776686" cy="291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214D8D"/>
              </a:buClr>
              <a:buSzPts val="3000"/>
              <a:buChar char="•"/>
              <a:defRPr>
                <a:solidFill>
                  <a:srgbClr val="000000"/>
                </a:solidFill>
              </a:defRPr>
            </a:lvl1pPr>
            <a:lvl2pPr marL="914400" lvl="1" indent="-34036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214D8D"/>
              </a:buClr>
              <a:buSzPts val="1760"/>
              <a:buChar char="o"/>
              <a:defRPr>
                <a:solidFill>
                  <a:srgbClr val="000000"/>
                </a:solidFill>
              </a:defRPr>
            </a:lvl2pPr>
            <a:lvl3pPr marL="1371600" lvl="2" indent="-330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214D8D"/>
              </a:buClr>
              <a:buSzPts val="1600"/>
              <a:buChar char="▪"/>
              <a:defRPr>
                <a:solidFill>
                  <a:srgbClr val="000000"/>
                </a:solidFill>
              </a:defRPr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214D8D"/>
              </a:buClr>
              <a:buSzPts val="1800"/>
              <a:buChar char="•"/>
              <a:defRPr>
                <a:solidFill>
                  <a:srgbClr val="000000"/>
                </a:solidFill>
              </a:defRPr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214D8D"/>
              </a:buClr>
              <a:buSzPts val="1260"/>
              <a:buChar char="o"/>
              <a:defRPr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749876" y="1060626"/>
            <a:ext cx="10692246" cy="727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Open Sans"/>
              <a:buNone/>
              <a:defRPr sz="40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30"/>
          <p:cNvGrpSpPr/>
          <p:nvPr/>
        </p:nvGrpSpPr>
        <p:grpSpPr>
          <a:xfrm>
            <a:off x="-110" y="6122458"/>
            <a:ext cx="12192111" cy="755419"/>
            <a:chOff x="-2323" y="4128060"/>
            <a:chExt cx="12202602" cy="755419"/>
          </a:xfrm>
        </p:grpSpPr>
        <p:sp>
          <p:nvSpPr>
            <p:cNvPr id="196" name="Google Shape;196;p30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97" name="Google Shape;197;p30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198" name="Google Shape;198;p30"/>
              <p:cNvSpPr/>
              <p:nvPr/>
            </p:nvSpPr>
            <p:spPr>
              <a:xfrm>
                <a:off x="9932" y="6440418"/>
                <a:ext cx="12184065" cy="143262"/>
              </a:xfrm>
              <a:prstGeom prst="rect">
                <a:avLst/>
              </a:prstGeom>
              <a:solidFill>
                <a:srgbClr val="1431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9" name="Google Shape;199;p30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1631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line-Text-Picture">
  <p:cSld name="1_Headline-Text-Pictur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2"/>
          <p:cNvPicPr preferRelativeResize="0"/>
          <p:nvPr/>
        </p:nvPicPr>
        <p:blipFill rotWithShape="1">
          <a:blip r:embed="rId2">
            <a:alphaModFix amt="9000"/>
          </a:blip>
          <a:srcRect/>
          <a:stretch/>
        </p:blipFill>
        <p:spPr>
          <a:xfrm>
            <a:off x="1421" y="0"/>
            <a:ext cx="12192000" cy="6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731519" y="365759"/>
            <a:ext cx="10794173" cy="1113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143157"/>
              </a:buClr>
              <a:buSzPts val="4400"/>
              <a:buFont typeface="Open Sans"/>
              <a:buNone/>
              <a:defRPr sz="4400" b="1">
                <a:solidFill>
                  <a:srgbClr val="14315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" name="Google Shape;24;p12"/>
          <p:cNvGrpSpPr/>
          <p:nvPr/>
        </p:nvGrpSpPr>
        <p:grpSpPr>
          <a:xfrm>
            <a:off x="-110" y="6122458"/>
            <a:ext cx="12192111" cy="755419"/>
            <a:chOff x="-2323" y="4128060"/>
            <a:chExt cx="12202602" cy="755419"/>
          </a:xfrm>
        </p:grpSpPr>
        <p:sp>
          <p:nvSpPr>
            <p:cNvPr id="25" name="Google Shape;25;p12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6" name="Google Shape;26;p12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27" name="Google Shape;27;p12"/>
              <p:cNvSpPr/>
              <p:nvPr/>
            </p:nvSpPr>
            <p:spPr>
              <a:xfrm>
                <a:off x="9932" y="6440418"/>
                <a:ext cx="12184065" cy="143262"/>
              </a:xfrm>
              <a:prstGeom prst="rect">
                <a:avLst/>
              </a:prstGeom>
              <a:solidFill>
                <a:srgbClr val="1431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" name="Google Shape;28;p12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1631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2500601" y="1773885"/>
            <a:ext cx="15589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2004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2"/>
          </p:nvPr>
        </p:nvSpPr>
        <p:spPr>
          <a:xfrm>
            <a:off x="731838" y="2702792"/>
            <a:ext cx="15589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2004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3"/>
          </p:nvPr>
        </p:nvSpPr>
        <p:spPr>
          <a:xfrm>
            <a:off x="2500602" y="2716213"/>
            <a:ext cx="15589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2004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4"/>
          </p:nvPr>
        </p:nvSpPr>
        <p:spPr>
          <a:xfrm>
            <a:off x="4269366" y="2702791"/>
            <a:ext cx="15589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2004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5"/>
          </p:nvPr>
        </p:nvSpPr>
        <p:spPr>
          <a:xfrm>
            <a:off x="6356783" y="1773885"/>
            <a:ext cx="15589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2004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6"/>
          </p:nvPr>
        </p:nvSpPr>
        <p:spPr>
          <a:xfrm>
            <a:off x="9141547" y="1773884"/>
            <a:ext cx="15589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2004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7"/>
          </p:nvPr>
        </p:nvSpPr>
        <p:spPr>
          <a:xfrm>
            <a:off x="6363711" y="2716213"/>
            <a:ext cx="15589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2004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8"/>
          </p:nvPr>
        </p:nvSpPr>
        <p:spPr>
          <a:xfrm>
            <a:off x="6363855" y="4221065"/>
            <a:ext cx="15589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2004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9"/>
          </p:nvPr>
        </p:nvSpPr>
        <p:spPr>
          <a:xfrm>
            <a:off x="9141547" y="2716213"/>
            <a:ext cx="15589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2004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3"/>
          </p:nvPr>
        </p:nvSpPr>
        <p:spPr>
          <a:xfrm>
            <a:off x="9141547" y="4230085"/>
            <a:ext cx="15589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1475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marL="914400" lvl="1" indent="-32004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o"/>
              <a:defRPr/>
            </a:lvl2pPr>
            <a:lvl3pPr marL="1371600" lvl="2" indent="-320039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/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">
  <p:cSld name="Blank_1"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line-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4760ED-1BD3-517D-8639-ED67CEDDE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" y="0"/>
            <a:ext cx="12192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F7E348-85A6-460D-A7A2-1C0A40A6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365759"/>
            <a:ext cx="10794173" cy="1113095"/>
          </a:xfrm>
        </p:spPr>
        <p:txBody>
          <a:bodyPr anchor="b">
            <a:normAutofit/>
          </a:bodyPr>
          <a:lstStyle>
            <a:lvl1pPr>
              <a:lnSpc>
                <a:spcPct val="102000"/>
              </a:lnSpc>
              <a:defRPr sz="4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51509A-E9F9-87DA-6A43-9518FE61E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0601" y="1773885"/>
            <a:ext cx="1558925" cy="534987"/>
          </a:xfrm>
        </p:spPr>
        <p:txBody>
          <a:bodyPr/>
          <a:lstStyle>
            <a:lvl4pPr marL="1115568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9C75A58-CA3C-7C75-AA98-DEE4BAC84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1838" y="2702792"/>
            <a:ext cx="1558925" cy="534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D839B87-8B0B-39BB-DF51-4D0026C8CE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0602" y="2716213"/>
            <a:ext cx="1558925" cy="534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C92FBC2-8A6B-C455-8934-56EF5F4AFB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9366" y="2702791"/>
            <a:ext cx="1558925" cy="534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02ED8AF-6036-1F53-4BFF-B1FAC7140D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6783" y="1773885"/>
            <a:ext cx="1558925" cy="534987"/>
          </a:xfrm>
        </p:spPr>
        <p:txBody>
          <a:bodyPr/>
          <a:lstStyle>
            <a:lvl4pPr marL="1115568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87D4A553-82C3-41A7-16BA-BD7FD2FF1C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1547" y="1773884"/>
            <a:ext cx="1558925" cy="534987"/>
          </a:xfrm>
        </p:spPr>
        <p:txBody>
          <a:bodyPr/>
          <a:lstStyle>
            <a:lvl4pPr marL="1115568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endParaRPr lang="en-US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E840FC9-5208-3605-4C67-3097129FB8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3711" y="2716213"/>
            <a:ext cx="1558925" cy="534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84B427B-6810-9F9A-817F-BAF61CD17F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63855" y="4221065"/>
            <a:ext cx="1558925" cy="534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3830C3FC-EF57-67D0-732A-BE465254E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41547" y="2716213"/>
            <a:ext cx="1558925" cy="534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513B336A-C69C-315C-2908-FE23B8F9B3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41547" y="4230085"/>
            <a:ext cx="1558925" cy="534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1012C2-6C3E-B9A9-C2B6-49D7023DC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10" y="6125163"/>
            <a:ext cx="12192110" cy="735930"/>
            <a:chOff x="-2323" y="4128060"/>
            <a:chExt cx="12202601" cy="735930"/>
          </a:xfrm>
        </p:grpSpPr>
        <p:sp>
          <p:nvSpPr>
            <p:cNvPr id="4" name="Flowchart: Stored Data 11">
              <a:extLst>
                <a:ext uri="{FF2B5EF4-FFF2-40B4-BE49-F238E27FC236}">
                  <a16:creationId xmlns:a16="http://schemas.microsoft.com/office/drawing/2014/main" id="{BC6F87D2-72AE-6379-0D83-8039E6941C5A}"/>
                </a:ext>
              </a:extLst>
            </p:cNvPr>
            <p:cNvSpPr/>
            <p:nvPr/>
          </p:nvSpPr>
          <p:spPr bwMode="auto">
            <a:xfrm rot="16200000">
              <a:off x="5738679" y="-1604305"/>
              <a:ext cx="725276" cy="12190006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0000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6 w 14040"/>
                <a:gd name="connsiteY3" fmla="*/ 9992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5388"/>
                <a:gd name="connsiteY0" fmla="*/ 0 h 10008"/>
                <a:gd name="connsiteX1" fmla="*/ 14040 w 15388"/>
                <a:gd name="connsiteY1" fmla="*/ 0 h 10008"/>
                <a:gd name="connsiteX2" fmla="*/ 8333 w 15388"/>
                <a:gd name="connsiteY2" fmla="*/ 5000 h 10008"/>
                <a:gd name="connsiteX3" fmla="*/ 15388 w 15388"/>
                <a:gd name="connsiteY3" fmla="*/ 10008 h 10008"/>
                <a:gd name="connsiteX4" fmla="*/ 1667 w 15388"/>
                <a:gd name="connsiteY4" fmla="*/ 10000 h 10008"/>
                <a:gd name="connsiteX5" fmla="*/ 0 w 15388"/>
                <a:gd name="connsiteY5" fmla="*/ 5000 h 10008"/>
                <a:gd name="connsiteX6" fmla="*/ 1667 w 15388"/>
                <a:gd name="connsiteY6" fmla="*/ 0 h 10008"/>
                <a:gd name="connsiteX0" fmla="*/ 1667 w 14040"/>
                <a:gd name="connsiteY0" fmla="*/ 0 h 10008"/>
                <a:gd name="connsiteX1" fmla="*/ 14040 w 14040"/>
                <a:gd name="connsiteY1" fmla="*/ 0 h 10008"/>
                <a:gd name="connsiteX2" fmla="*/ 8333 w 14040"/>
                <a:gd name="connsiteY2" fmla="*/ 5000 h 10008"/>
                <a:gd name="connsiteX3" fmla="*/ 13849 w 14040"/>
                <a:gd name="connsiteY3" fmla="*/ 10008 h 10008"/>
                <a:gd name="connsiteX4" fmla="*/ 1667 w 14040"/>
                <a:gd name="connsiteY4" fmla="*/ 10000 h 10008"/>
                <a:gd name="connsiteX5" fmla="*/ 0 w 14040"/>
                <a:gd name="connsiteY5" fmla="*/ 5000 h 10008"/>
                <a:gd name="connsiteX6" fmla="*/ 1667 w 14040"/>
                <a:gd name="connsiteY6" fmla="*/ 0 h 10008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849 w 14040"/>
                <a:gd name="connsiteY3" fmla="*/ 9984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8333 w 14040"/>
                <a:gd name="connsiteY2" fmla="*/ 5000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  <a:gd name="connsiteX0" fmla="*/ 1667 w 14040"/>
                <a:gd name="connsiteY0" fmla="*/ 0 h 10000"/>
                <a:gd name="connsiteX1" fmla="*/ 14040 w 14040"/>
                <a:gd name="connsiteY1" fmla="*/ 0 h 10000"/>
                <a:gd name="connsiteX2" fmla="*/ 7371 w 14040"/>
                <a:gd name="connsiteY2" fmla="*/ 4967 h 10000"/>
                <a:gd name="connsiteX3" fmla="*/ 13657 w 14040"/>
                <a:gd name="connsiteY3" fmla="*/ 10000 h 10000"/>
                <a:gd name="connsiteX4" fmla="*/ 1667 w 14040"/>
                <a:gd name="connsiteY4" fmla="*/ 10000 h 10000"/>
                <a:gd name="connsiteX5" fmla="*/ 0 w 14040"/>
                <a:gd name="connsiteY5" fmla="*/ 5000 h 10000"/>
                <a:gd name="connsiteX6" fmla="*/ 1667 w 1404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0" h="1000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5BD6F13-BED1-CFF5-052C-A08AD4FB0D2A}"/>
                </a:ext>
              </a:extLst>
            </p:cNvPr>
            <p:cNvGrpSpPr/>
            <p:nvPr/>
          </p:nvGrpSpPr>
          <p:grpSpPr>
            <a:xfrm>
              <a:off x="-2323" y="4136938"/>
              <a:ext cx="12202601" cy="727052"/>
              <a:chOff x="9932" y="5856628"/>
              <a:chExt cx="12184065" cy="72705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7AC0019-EE10-4E31-D771-E84271935D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932" y="6429828"/>
                <a:ext cx="12184065" cy="1538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Flowchart: Stored Data 11">
                <a:extLst>
                  <a:ext uri="{FF2B5EF4-FFF2-40B4-BE49-F238E27FC236}">
                    <a16:creationId xmlns:a16="http://schemas.microsoft.com/office/drawing/2014/main" id="{5E556788-EFF1-19AC-7699-5EEA7D6FF6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 rot="16200000">
                <a:off x="5739382" y="127288"/>
                <a:ext cx="725276" cy="12183955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0000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6 w 14040"/>
                  <a:gd name="connsiteY3" fmla="*/ 9992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5388"/>
                  <a:gd name="connsiteY0" fmla="*/ 0 h 10008"/>
                  <a:gd name="connsiteX1" fmla="*/ 14040 w 15388"/>
                  <a:gd name="connsiteY1" fmla="*/ 0 h 10008"/>
                  <a:gd name="connsiteX2" fmla="*/ 8333 w 15388"/>
                  <a:gd name="connsiteY2" fmla="*/ 5000 h 10008"/>
                  <a:gd name="connsiteX3" fmla="*/ 15388 w 15388"/>
                  <a:gd name="connsiteY3" fmla="*/ 10008 h 10008"/>
                  <a:gd name="connsiteX4" fmla="*/ 1667 w 15388"/>
                  <a:gd name="connsiteY4" fmla="*/ 10000 h 10008"/>
                  <a:gd name="connsiteX5" fmla="*/ 0 w 15388"/>
                  <a:gd name="connsiteY5" fmla="*/ 5000 h 10008"/>
                  <a:gd name="connsiteX6" fmla="*/ 1667 w 15388"/>
                  <a:gd name="connsiteY6" fmla="*/ 0 h 10008"/>
                  <a:gd name="connsiteX0" fmla="*/ 1667 w 14040"/>
                  <a:gd name="connsiteY0" fmla="*/ 0 h 10008"/>
                  <a:gd name="connsiteX1" fmla="*/ 14040 w 14040"/>
                  <a:gd name="connsiteY1" fmla="*/ 0 h 10008"/>
                  <a:gd name="connsiteX2" fmla="*/ 8333 w 14040"/>
                  <a:gd name="connsiteY2" fmla="*/ 5000 h 10008"/>
                  <a:gd name="connsiteX3" fmla="*/ 13849 w 14040"/>
                  <a:gd name="connsiteY3" fmla="*/ 10008 h 10008"/>
                  <a:gd name="connsiteX4" fmla="*/ 1667 w 14040"/>
                  <a:gd name="connsiteY4" fmla="*/ 10000 h 10008"/>
                  <a:gd name="connsiteX5" fmla="*/ 0 w 14040"/>
                  <a:gd name="connsiteY5" fmla="*/ 5000 h 10008"/>
                  <a:gd name="connsiteX6" fmla="*/ 1667 w 14040"/>
                  <a:gd name="connsiteY6" fmla="*/ 0 h 10008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849 w 14040"/>
                  <a:gd name="connsiteY3" fmla="*/ 9984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8333 w 14040"/>
                  <a:gd name="connsiteY2" fmla="*/ 5000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  <a:gd name="connsiteX0" fmla="*/ 1667 w 14040"/>
                  <a:gd name="connsiteY0" fmla="*/ 0 h 10000"/>
                  <a:gd name="connsiteX1" fmla="*/ 14040 w 14040"/>
                  <a:gd name="connsiteY1" fmla="*/ 0 h 10000"/>
                  <a:gd name="connsiteX2" fmla="*/ 7371 w 14040"/>
                  <a:gd name="connsiteY2" fmla="*/ 4967 h 10000"/>
                  <a:gd name="connsiteX3" fmla="*/ 13657 w 14040"/>
                  <a:gd name="connsiteY3" fmla="*/ 10000 h 10000"/>
                  <a:gd name="connsiteX4" fmla="*/ 1667 w 14040"/>
                  <a:gd name="connsiteY4" fmla="*/ 10000 h 10000"/>
                  <a:gd name="connsiteX5" fmla="*/ 0 w 14040"/>
                  <a:gd name="connsiteY5" fmla="*/ 5000 h 10000"/>
                  <a:gd name="connsiteX6" fmla="*/ 1667 w 14040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0" h="1000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/>
                <a:endParaRPr lang="en-US" dirty="0"/>
              </a:p>
            </p:txBody>
          </p:sp>
        </p:grpSp>
      </p:grp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68DBF7A-0DF8-BBA5-3B8C-8A56B0FF65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7663" y="6365875"/>
            <a:ext cx="6202362" cy="544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49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047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-Side-Title_Blue">
  <p:cSld name="Left-Side-Title_Blue">
    <p:bg>
      <p:bgPr>
        <a:solidFill>
          <a:srgbClr val="D9E1F7">
            <a:alpha val="33725"/>
          </a:srgbClr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1"/>
          <p:cNvPicPr preferRelativeResize="0"/>
          <p:nvPr/>
        </p:nvPicPr>
        <p:blipFill rotWithShape="1">
          <a:blip r:embed="rId2">
            <a:alphaModFix amt="9000"/>
          </a:blip>
          <a:srcRect l="5317"/>
          <a:stretch/>
        </p:blipFill>
        <p:spPr>
          <a:xfrm rot="10800000">
            <a:off x="10629" y="891"/>
            <a:ext cx="12181370" cy="686154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1"/>
          <p:cNvSpPr/>
          <p:nvPr/>
        </p:nvSpPr>
        <p:spPr>
          <a:xfrm>
            <a:off x="8148320" y="0"/>
            <a:ext cx="404368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7" name="Google Shape;207;p11"/>
          <p:cNvPicPr preferRelativeResize="0"/>
          <p:nvPr/>
        </p:nvPicPr>
        <p:blipFill rotWithShape="1">
          <a:blip r:embed="rId3">
            <a:alphaModFix/>
          </a:blip>
          <a:srcRect t="12453" b="12223"/>
          <a:stretch/>
        </p:blipFill>
        <p:spPr>
          <a:xfrm>
            <a:off x="4150177" y="0"/>
            <a:ext cx="40540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1"/>
          <p:cNvSpPr txBox="1">
            <a:spLocks noGrp="1"/>
          </p:cNvSpPr>
          <p:nvPr>
            <p:ph type="body" idx="1"/>
          </p:nvPr>
        </p:nvSpPr>
        <p:spPr>
          <a:xfrm>
            <a:off x="5310216" y="1518755"/>
            <a:ext cx="5963920" cy="382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14D8D"/>
              </a:buClr>
              <a:buSzPts val="300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6576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6576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6576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11"/>
          <p:cNvSpPr txBox="1">
            <a:spLocks noGrp="1"/>
          </p:cNvSpPr>
          <p:nvPr>
            <p:ph type="ctrTitle"/>
          </p:nvPr>
        </p:nvSpPr>
        <p:spPr>
          <a:xfrm>
            <a:off x="429768" y="1986591"/>
            <a:ext cx="3872068" cy="199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"/>
              <a:buNone/>
              <a:defRPr sz="44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91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-Side-Title_Blue">
  <p:cSld name="Left-Side-Title_Blue">
    <p:bg>
      <p:bgPr>
        <a:solidFill>
          <a:srgbClr val="D9E1F7">
            <a:alpha val="33725"/>
          </a:srgbClr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0"/>
          <p:cNvPicPr preferRelativeResize="0"/>
          <p:nvPr/>
        </p:nvPicPr>
        <p:blipFill rotWithShape="1">
          <a:blip r:embed="rId2">
            <a:alphaModFix amt="9000"/>
          </a:blip>
          <a:srcRect l="5317"/>
          <a:stretch/>
        </p:blipFill>
        <p:spPr>
          <a:xfrm rot="10800000">
            <a:off x="10629" y="891"/>
            <a:ext cx="12181370" cy="686154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/>
          <p:nvPr/>
        </p:nvSpPr>
        <p:spPr>
          <a:xfrm>
            <a:off x="8148320" y="0"/>
            <a:ext cx="404368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1" name="Google Shape;61;p10"/>
          <p:cNvPicPr preferRelativeResize="0"/>
          <p:nvPr/>
        </p:nvPicPr>
        <p:blipFill rotWithShape="1">
          <a:blip r:embed="rId3">
            <a:alphaModFix/>
          </a:blip>
          <a:srcRect t="12453" b="12223"/>
          <a:stretch/>
        </p:blipFill>
        <p:spPr>
          <a:xfrm>
            <a:off x="4150177" y="0"/>
            <a:ext cx="40540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5310216" y="1518755"/>
            <a:ext cx="5963920" cy="382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14D8D"/>
              </a:buClr>
              <a:buSzPts val="300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6576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6576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6576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ctrTitle"/>
          </p:nvPr>
        </p:nvSpPr>
        <p:spPr>
          <a:xfrm>
            <a:off x="429768" y="1986591"/>
            <a:ext cx="3872068" cy="199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"/>
              <a:buNone/>
              <a:defRPr sz="44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-Side-Title_Green">
  <p:cSld name="Left-Side-Title_Green">
    <p:bg>
      <p:bgPr>
        <a:solidFill>
          <a:srgbClr val="E0EBEA">
            <a:alpha val="45882"/>
          </a:srgbClr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 amt="9000"/>
          </a:blip>
          <a:srcRect l="5317"/>
          <a:stretch/>
        </p:blipFill>
        <p:spPr>
          <a:xfrm rot="10800000">
            <a:off x="10629" y="891"/>
            <a:ext cx="12181370" cy="686154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8148320" y="0"/>
            <a:ext cx="404368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t="12453" b="12223"/>
          <a:stretch/>
        </p:blipFill>
        <p:spPr>
          <a:xfrm>
            <a:off x="4150177" y="0"/>
            <a:ext cx="40540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429768" y="1986591"/>
            <a:ext cx="3872068" cy="199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"/>
              <a:buNone/>
              <a:defRPr sz="44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5310216" y="1518755"/>
            <a:ext cx="5963920" cy="382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C7A75"/>
              </a:buClr>
              <a:buSzPts val="300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6576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6576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6576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Arial"/>
              <a:buChar char="•"/>
              <a:defRPr sz="24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Break-Slide_Blue">
  <p:cSld name="Title-Break-Slide_Blue">
    <p:bg>
      <p:bgPr>
        <a:solidFill>
          <a:schemeClr val="dk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 amt="10000"/>
          </a:blip>
          <a:srcRect l="518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264664" y="1753011"/>
            <a:ext cx="7662672" cy="229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2264664" y="4177141"/>
            <a:ext cx="7662672" cy="92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2000">
                <a:solidFill>
                  <a:srgbClr val="88898D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440"/>
              <a:buNone/>
              <a:defRPr sz="1800">
                <a:solidFill>
                  <a:srgbClr val="88898D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4pPr>
            <a:lvl5pPr marL="2286000" lvl="4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120"/>
              <a:buNone/>
              <a:defRPr sz="1600">
                <a:solidFill>
                  <a:srgbClr val="88898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Break-Slide_Green">
  <p:cSld name="Title-Break-Slide_Green">
    <p:bg>
      <p:bgPr>
        <a:solidFill>
          <a:srgbClr val="32514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 amt="10000"/>
          </a:blip>
          <a:srcRect l="518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2264664" y="1753011"/>
            <a:ext cx="7662672" cy="229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2264664" y="4177141"/>
            <a:ext cx="7662672" cy="92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2000">
                <a:solidFill>
                  <a:srgbClr val="88898D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440"/>
              <a:buNone/>
              <a:defRPr sz="1800">
                <a:solidFill>
                  <a:srgbClr val="88898D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4pPr>
            <a:lvl5pPr marL="2286000" lvl="4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120"/>
              <a:buNone/>
              <a:defRPr sz="1600">
                <a:solidFill>
                  <a:srgbClr val="88898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Break-Slide_Brown">
  <p:cSld name="Title-Break-Slide_Brown">
    <p:bg>
      <p:bgPr>
        <a:solidFill>
          <a:srgbClr val="6C4C25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 amt="10000"/>
          </a:blip>
          <a:srcRect l="518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2264664" y="1753011"/>
            <a:ext cx="7662672" cy="229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2264664" y="4177141"/>
            <a:ext cx="7662672" cy="92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2000">
                <a:solidFill>
                  <a:srgbClr val="88898D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440"/>
              <a:buNone/>
              <a:defRPr sz="1800">
                <a:solidFill>
                  <a:srgbClr val="88898D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4pPr>
            <a:lvl5pPr marL="2286000" lvl="4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88898D"/>
              </a:buClr>
              <a:buSzPts val="1120"/>
              <a:buNone/>
              <a:defRPr sz="1600">
                <a:solidFill>
                  <a:srgbClr val="88898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D"/>
              </a:buClr>
              <a:buSzPts val="1600"/>
              <a:buNone/>
              <a:defRPr sz="1600">
                <a:solidFill>
                  <a:srgbClr val="88898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- Two Column">
  <p:cSld name="2_Section - Two Colum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/>
          <p:nvPr/>
        </p:nvSpPr>
        <p:spPr>
          <a:xfrm>
            <a:off x="0" y="-1"/>
            <a:ext cx="12192000" cy="6887271"/>
          </a:xfrm>
          <a:prstGeom prst="rect">
            <a:avLst/>
          </a:prstGeom>
          <a:gradFill>
            <a:gsLst>
              <a:gs pos="0">
                <a:srgbClr val="D9E1F7"/>
              </a:gs>
              <a:gs pos="100000">
                <a:schemeClr val="lt1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-1" y="0"/>
            <a:ext cx="12192001" cy="6502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8"/>
          <p:cNvGrpSpPr/>
          <p:nvPr/>
        </p:nvGrpSpPr>
        <p:grpSpPr>
          <a:xfrm>
            <a:off x="0" y="6153117"/>
            <a:ext cx="12192111" cy="755419"/>
            <a:chOff x="-2323" y="4128060"/>
            <a:chExt cx="12202602" cy="755419"/>
          </a:xfrm>
        </p:grpSpPr>
        <p:sp>
          <p:nvSpPr>
            <p:cNvPr id="86" name="Google Shape;86;p18"/>
            <p:cNvSpPr/>
            <p:nvPr/>
          </p:nvSpPr>
          <p:spPr>
            <a:xfrm rot="-5400000">
              <a:off x="5738679" y="-1604305"/>
              <a:ext cx="725276" cy="12190006"/>
            </a:xfrm>
            <a:custGeom>
              <a:avLst/>
              <a:gdLst/>
              <a:ahLst/>
              <a:cxnLst/>
              <a:rect l="l" t="t" r="r" b="b"/>
              <a:pathLst>
                <a:path w="14040" h="10000" extrusionOk="0">
                  <a:moveTo>
                    <a:pt x="1667" y="0"/>
                  </a:moveTo>
                  <a:lnTo>
                    <a:pt x="14040" y="0"/>
                  </a:lnTo>
                  <a:cubicBezTo>
                    <a:pt x="13119" y="0"/>
                    <a:pt x="7435" y="3300"/>
                    <a:pt x="7371" y="4967"/>
                  </a:cubicBezTo>
                  <a:cubicBezTo>
                    <a:pt x="7307" y="6634"/>
                    <a:pt x="12736" y="10000"/>
                    <a:pt x="13657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87" name="Google Shape;87;p18"/>
            <p:cNvGrpSpPr/>
            <p:nvPr/>
          </p:nvGrpSpPr>
          <p:grpSpPr>
            <a:xfrm>
              <a:off x="-2323" y="4158203"/>
              <a:ext cx="12202602" cy="725276"/>
              <a:chOff x="9932" y="5877893"/>
              <a:chExt cx="12184066" cy="725276"/>
            </a:xfrm>
          </p:grpSpPr>
          <p:sp>
            <p:nvSpPr>
              <p:cNvPr id="88" name="Google Shape;88;p18"/>
              <p:cNvSpPr/>
              <p:nvPr/>
            </p:nvSpPr>
            <p:spPr>
              <a:xfrm>
                <a:off x="9932" y="6469124"/>
                <a:ext cx="12183955" cy="114555"/>
              </a:xfrm>
              <a:prstGeom prst="rect">
                <a:avLst/>
              </a:prstGeom>
              <a:solidFill>
                <a:srgbClr val="214D8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9" name="Google Shape;89;p18"/>
              <p:cNvSpPr/>
              <p:nvPr/>
            </p:nvSpPr>
            <p:spPr>
              <a:xfrm rot="-5400000">
                <a:off x="5739382" y="148554"/>
                <a:ext cx="725276" cy="12183955"/>
              </a:xfrm>
              <a:custGeom>
                <a:avLst/>
                <a:gdLst/>
                <a:ahLst/>
                <a:cxnLst/>
                <a:rect l="l" t="t" r="r" b="b"/>
                <a:pathLst>
                  <a:path w="14040" h="10000" extrusionOk="0">
                    <a:moveTo>
                      <a:pt x="1667" y="0"/>
                    </a:moveTo>
                    <a:lnTo>
                      <a:pt x="14040" y="0"/>
                    </a:lnTo>
                    <a:cubicBezTo>
                      <a:pt x="13119" y="0"/>
                      <a:pt x="7435" y="3300"/>
                      <a:pt x="7371" y="4967"/>
                    </a:cubicBezTo>
                    <a:cubicBezTo>
                      <a:pt x="7307" y="6634"/>
                      <a:pt x="12736" y="10000"/>
                      <a:pt x="13657" y="10000"/>
                    </a:cubicBez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close/>
                  </a:path>
                </a:pathLst>
              </a:custGeom>
              <a:solidFill>
                <a:srgbClr val="214D8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731520" y="365760"/>
            <a:ext cx="10857968" cy="768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"/>
              <a:buNone/>
              <a:defRPr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731520" y="1591445"/>
            <a:ext cx="4925001" cy="201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0"/>
              <a:buFont typeface="Open Sans"/>
              <a:buNone/>
              <a:defRPr sz="2200" b="1">
                <a:solidFill>
                  <a:srgbClr val="214D8D"/>
                </a:solidFill>
              </a:defRPr>
            </a:lvl1pPr>
            <a:lvl2pPr marL="914400" lvl="1" indent="-22860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Open Sans"/>
              <a:buNone/>
              <a:defRPr sz="1800"/>
            </a:lvl2pPr>
            <a:lvl3pPr marL="1371600" lvl="2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/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2"/>
          </p:nvPr>
        </p:nvSpPr>
        <p:spPr>
          <a:xfrm>
            <a:off x="6664486" y="1591445"/>
            <a:ext cx="4925001" cy="201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0"/>
              <a:buFont typeface="Open Sans"/>
              <a:buNone/>
              <a:defRPr sz="2200" b="1">
                <a:solidFill>
                  <a:srgbClr val="214D8D"/>
                </a:solidFill>
              </a:defRPr>
            </a:lvl1pPr>
            <a:lvl2pPr marL="914400" lvl="1" indent="-22860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Open Sans"/>
              <a:buNone/>
              <a:defRPr sz="1800"/>
            </a:lvl2pPr>
            <a:lvl3pPr marL="1371600" lvl="2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/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3"/>
          </p:nvPr>
        </p:nvSpPr>
        <p:spPr>
          <a:xfrm>
            <a:off x="731520" y="3832349"/>
            <a:ext cx="4925001" cy="201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0"/>
              <a:buFont typeface="Open Sans"/>
              <a:buNone/>
              <a:defRPr sz="2200" b="1">
                <a:solidFill>
                  <a:srgbClr val="214D8D"/>
                </a:solidFill>
              </a:defRPr>
            </a:lvl1pPr>
            <a:lvl2pPr marL="914400" lvl="1" indent="-22860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Open Sans"/>
              <a:buNone/>
              <a:defRPr sz="1800"/>
            </a:lvl2pPr>
            <a:lvl3pPr marL="1371600" lvl="2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/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4"/>
          </p:nvPr>
        </p:nvSpPr>
        <p:spPr>
          <a:xfrm>
            <a:off x="6664486" y="3832349"/>
            <a:ext cx="4925001" cy="201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0"/>
              <a:buFont typeface="Open Sans"/>
              <a:buNone/>
              <a:defRPr sz="2200" b="1">
                <a:solidFill>
                  <a:srgbClr val="214D8D"/>
                </a:solidFill>
              </a:defRPr>
            </a:lvl1pPr>
            <a:lvl2pPr marL="914400" lvl="1" indent="-22860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Open Sans"/>
              <a:buNone/>
              <a:defRPr sz="1800"/>
            </a:lvl2pPr>
            <a:lvl3pPr marL="1371600" lvl="2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/>
            </a:lvl3pPr>
            <a:lvl4pPr marL="1828800" lvl="3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/>
            </a:lvl4pPr>
            <a:lvl5pPr marL="2286000" lvl="4" indent="-2286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Open Sans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laimer">
  <p:cSld name="Disclaim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 rotWithShape="1">
          <a:blip r:embed="rId2">
            <a:alphaModFix amt="9000"/>
          </a:blip>
          <a:srcRect l="5317"/>
          <a:stretch/>
        </p:blipFill>
        <p:spPr>
          <a:xfrm rot="10800000">
            <a:off x="10629" y="891"/>
            <a:ext cx="12181370" cy="686154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F3E9DE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731520" y="1689145"/>
            <a:ext cx="10765062" cy="4382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None/>
              <a:defRPr/>
            </a:lvl1pPr>
            <a:lvl2pPr marL="914400" lvl="1" indent="-34036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60"/>
              <a:buChar char="o"/>
              <a:defRPr/>
            </a:lvl2pPr>
            <a:lvl3pPr marL="1371600" lvl="2" indent="-3302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/>
            </a:lvl3pPr>
            <a:lvl4pPr marL="1828800" lvl="3" indent="-34290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0861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731519" y="365761"/>
            <a:ext cx="10765063" cy="97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73152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731520" y="1860698"/>
            <a:ext cx="10515600" cy="43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036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Courier New"/>
              <a:buChar char="o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861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9" r:id="rId19"/>
    <p:sldLayoutId id="2147483670" r:id="rId20"/>
    <p:sldLayoutId id="2147483673" r:id="rId21"/>
    <p:sldLayoutId id="2147483674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73152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  <a:defRPr sz="4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9"/>
          <p:cNvSpPr txBox="1">
            <a:spLocks noGrp="1"/>
          </p:cNvSpPr>
          <p:nvPr>
            <p:ph type="body" idx="1"/>
          </p:nvPr>
        </p:nvSpPr>
        <p:spPr>
          <a:xfrm>
            <a:off x="731520" y="1860698"/>
            <a:ext cx="10515600" cy="435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036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60"/>
              <a:buFont typeface="Courier New"/>
              <a:buChar char="o"/>
              <a:defRPr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861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Courier New"/>
              <a:buChar char="o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5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hyperlink" Target="https://sdsu.co1.qualtrics.com/jfe/form/SV_07LWvkjutLLoKsS" TargetMode="Externa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BEA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6305" y="1053897"/>
            <a:ext cx="5616561" cy="521537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505" y="5438546"/>
            <a:ext cx="9456822" cy="9081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1"/>
          <p:cNvSpPr txBox="1">
            <a:spLocks noGrp="1"/>
          </p:cNvSpPr>
          <p:nvPr>
            <p:ph type="ctrTitle"/>
          </p:nvPr>
        </p:nvSpPr>
        <p:spPr>
          <a:xfrm>
            <a:off x="484624" y="1051550"/>
            <a:ext cx="7827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D1D34"/>
              </a:buClr>
              <a:buSzPts val="3600"/>
              <a:buFont typeface="Open Sans"/>
              <a:buNone/>
            </a:pPr>
            <a:r>
              <a:rPr lang="en-US" sz="2900" b="0" dirty="0">
                <a:solidFill>
                  <a:srgbClr val="0D1D34"/>
                </a:solidFill>
              </a:rPr>
              <a:t>2023 CSAVR Spring Conference</a:t>
            </a:r>
            <a:endParaRPr sz="2900" b="0" dirty="0">
              <a:solidFill>
                <a:srgbClr val="0D1D34"/>
              </a:solidFill>
            </a:endParaRPr>
          </a:p>
          <a:p>
            <a:pPr marL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D1D34"/>
              </a:buClr>
              <a:buSzPts val="3600"/>
              <a:buFont typeface="Open Sans"/>
              <a:buNone/>
            </a:pPr>
            <a:r>
              <a:rPr lang="en-US" sz="3700" b="0" dirty="0">
                <a:solidFill>
                  <a:srgbClr val="0D1D34"/>
                </a:solidFill>
              </a:rPr>
              <a:t>Session 1</a:t>
            </a:r>
            <a:br>
              <a:rPr lang="en-US" sz="3700" b="0" dirty="0">
                <a:solidFill>
                  <a:srgbClr val="0D1D34"/>
                </a:solidFill>
              </a:rPr>
            </a:br>
            <a:r>
              <a:rPr lang="en-US" sz="4300" dirty="0">
                <a:solidFill>
                  <a:srgbClr val="0D1D34"/>
                </a:solidFill>
              </a:rPr>
              <a:t>Welcome and Introductions</a:t>
            </a:r>
            <a:endParaRPr sz="4300" dirty="0"/>
          </a:p>
        </p:txBody>
      </p:sp>
      <p:sp>
        <p:nvSpPr>
          <p:cNvPr id="218" name="Google Shape;218;p1"/>
          <p:cNvSpPr txBox="1">
            <a:spLocks noGrp="1"/>
          </p:cNvSpPr>
          <p:nvPr>
            <p:ph type="subTitle" idx="1"/>
          </p:nvPr>
        </p:nvSpPr>
        <p:spPr>
          <a:xfrm>
            <a:off x="451865" y="2947035"/>
            <a:ext cx="7827264" cy="11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37238"/>
              </a:buClr>
              <a:buSzPts val="2800"/>
              <a:buFont typeface="Open Sans"/>
              <a:buNone/>
            </a:pPr>
            <a:r>
              <a:rPr lang="en-US" sz="2800" i="1" u="none" strike="noStrike" cap="none" dirty="0">
                <a:solidFill>
                  <a:srgbClr val="A37238"/>
                </a:solidFill>
                <a:latin typeface="Open Sans"/>
                <a:ea typeface="Open Sans"/>
                <a:cs typeface="Open Sans"/>
                <a:sym typeface="Open Sans"/>
              </a:rPr>
              <a:t>Charting Our Course: </a:t>
            </a:r>
            <a:r>
              <a:rPr lang="en-US" sz="2800" b="0" i="0" u="none" strike="noStrike" cap="none" dirty="0">
                <a:solidFill>
                  <a:srgbClr val="6C4C25"/>
                </a:solidFill>
                <a:latin typeface="Open Sans"/>
                <a:ea typeface="Open Sans"/>
                <a:cs typeface="Open Sans"/>
                <a:sym typeface="Open Sans"/>
              </a:rPr>
              <a:t>Maximizing VR     Resources - Increasing Customer Outcomes</a:t>
            </a:r>
            <a:endParaRPr dirty="0"/>
          </a:p>
        </p:txBody>
      </p:sp>
      <p:cxnSp>
        <p:nvCxnSpPr>
          <p:cNvPr id="219" name="Google Shape;219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99026" y="2757559"/>
            <a:ext cx="7233532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0" name="Google Shape;220;p1" descr="Council of State Administrators of Vocational Rehabilitation (CSAVR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422" y="5628160"/>
            <a:ext cx="1779510" cy="52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" descr="National Council of State Agencies for the Blind (NCSAB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3122" y="5588371"/>
            <a:ext cx="1612023" cy="60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" descr="Vocational Rehabilitation Technical Assistance Center for Quality Management  (VRTAC-QM)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7276" y="5538620"/>
            <a:ext cx="1612023" cy="6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" descr="Vocational Rehabilitation Technical Assistance Center for Quality Employment (VRTAC-QE)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73376" y="5538620"/>
            <a:ext cx="1475712" cy="70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" descr="National Technical Assistance Center on Transition (NTACT: The Collaborative)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85020" y="5613886"/>
            <a:ext cx="1895649" cy="556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"/>
          <p:cNvSpPr txBox="1">
            <a:spLocks noGrp="1"/>
          </p:cNvSpPr>
          <p:nvPr>
            <p:ph type="ctrTitle"/>
          </p:nvPr>
        </p:nvSpPr>
        <p:spPr>
          <a:xfrm>
            <a:off x="230593" y="986828"/>
            <a:ext cx="4558692" cy="8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"/>
              <a:buNone/>
            </a:pPr>
            <a:r>
              <a:rPr lang="en-US" dirty="0"/>
              <a:t>Words from…</a:t>
            </a:r>
            <a:endParaRPr dirty="0"/>
          </a:p>
        </p:txBody>
      </p:sp>
      <p:sp>
        <p:nvSpPr>
          <p:cNvPr id="230" name="Google Shape;230;p2"/>
          <p:cNvSpPr txBox="1">
            <a:spLocks noGrp="1"/>
          </p:cNvSpPr>
          <p:nvPr>
            <p:ph type="body" idx="1"/>
          </p:nvPr>
        </p:nvSpPr>
        <p:spPr>
          <a:xfrm>
            <a:off x="5310216" y="1418531"/>
            <a:ext cx="5963920" cy="1806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14D8D"/>
              </a:buClr>
              <a:buSzPts val="3000"/>
              <a:buFont typeface="Arial"/>
              <a:buChar char="•"/>
            </a:pPr>
            <a:r>
              <a:rPr lang="en-US" dirty="0"/>
              <a:t>Steve Wooderson, CEO-CSAVR </a:t>
            </a:r>
            <a:endParaRPr dirty="0"/>
          </a:p>
          <a:p>
            <a:pPr marL="347472" lvl="0" indent="-347472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214D8D"/>
              </a:buClr>
              <a:buSzPts val="3000"/>
              <a:buFont typeface="Arial"/>
              <a:buChar char="•"/>
            </a:pPr>
            <a:r>
              <a:rPr lang="en-US" dirty="0"/>
              <a:t>Carlos </a:t>
            </a:r>
            <a:r>
              <a:rPr lang="en-US" dirty="0" err="1"/>
              <a:t>Servan</a:t>
            </a:r>
            <a:r>
              <a:rPr lang="en-US" dirty="0"/>
              <a:t>, NCSAB President</a:t>
            </a:r>
            <a:endParaRPr dirty="0"/>
          </a:p>
          <a:p>
            <a:pPr marL="347472" lvl="0" indent="-347472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214D8D"/>
              </a:buClr>
              <a:buSzPts val="3000"/>
              <a:buFont typeface="Arial"/>
              <a:buChar char="•"/>
            </a:pPr>
            <a:r>
              <a:rPr lang="en-US" dirty="0"/>
              <a:t>Cheryl Fuller, CSAVR President</a:t>
            </a:r>
            <a:endParaRPr dirty="0"/>
          </a:p>
          <a:p>
            <a:pPr marL="347472" lvl="0" indent="-156972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214D8D"/>
              </a:buClr>
              <a:buSzPts val="3000"/>
              <a:buFont typeface="Arial"/>
              <a:buNone/>
            </a:pPr>
            <a:endParaRPr dirty="0"/>
          </a:p>
        </p:txBody>
      </p:sp>
      <p:pic>
        <p:nvPicPr>
          <p:cNvPr id="231" name="Google Shape;231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5439" y="4250311"/>
            <a:ext cx="5616561" cy="5215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 txBox="1">
            <a:spLocks noGrp="1"/>
          </p:cNvSpPr>
          <p:nvPr>
            <p:ph type="title"/>
          </p:nvPr>
        </p:nvSpPr>
        <p:spPr>
          <a:xfrm>
            <a:off x="731520" y="365759"/>
            <a:ext cx="9197912" cy="108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143157"/>
              </a:buClr>
              <a:buSzPts val="3200"/>
              <a:buFont typeface="Open Sans"/>
              <a:buNone/>
            </a:pPr>
            <a:r>
              <a:rPr lang="en-US" sz="3200" b="0" i="0" u="none" strike="noStrike" cap="none" dirty="0">
                <a:solidFill>
                  <a:srgbClr val="143157"/>
                </a:solidFill>
                <a:latin typeface="Open Sans"/>
                <a:ea typeface="Open Sans"/>
                <a:cs typeface="Open Sans"/>
                <a:sym typeface="Open Sans"/>
              </a:rPr>
              <a:t>Navigating the Technology:                                                   </a:t>
            </a:r>
            <a:r>
              <a:rPr lang="en-US" sz="3200" b="1" i="0" u="none" strike="noStrike" cap="none" dirty="0">
                <a:solidFill>
                  <a:srgbClr val="143157"/>
                </a:solidFill>
                <a:latin typeface="Open Sans"/>
                <a:ea typeface="Open Sans"/>
                <a:cs typeface="Open Sans"/>
                <a:sym typeface="Open Sans"/>
              </a:rPr>
              <a:t>How to “Ask your RSA state liaison”</a:t>
            </a:r>
            <a:endParaRPr dirty="0"/>
          </a:p>
        </p:txBody>
      </p:sp>
      <p:sp>
        <p:nvSpPr>
          <p:cNvPr id="238" name="Google Shape;238;p3"/>
          <p:cNvSpPr txBox="1">
            <a:spLocks noGrp="1"/>
          </p:cNvSpPr>
          <p:nvPr>
            <p:ph type="body" idx="1"/>
          </p:nvPr>
        </p:nvSpPr>
        <p:spPr>
          <a:xfrm>
            <a:off x="896112" y="1840992"/>
            <a:ext cx="3924747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7239"/>
              </a:buClr>
              <a:buSzPts val="2400"/>
              <a:buFont typeface="Open Sans"/>
              <a:buNone/>
            </a:pPr>
            <a:r>
              <a:rPr lang="en-US" sz="2400" b="1" i="1" u="none" strike="noStrike" cap="none" dirty="0">
                <a:solidFill>
                  <a:srgbClr val="A37239"/>
                </a:solidFill>
                <a:latin typeface="Open Sans"/>
                <a:ea typeface="Open Sans"/>
                <a:cs typeface="Open Sans"/>
                <a:sym typeface="Open Sans"/>
              </a:rPr>
              <a:t>Route 1</a:t>
            </a:r>
            <a:endParaRPr dirty="0"/>
          </a:p>
        </p:txBody>
      </p:sp>
      <p:sp>
        <p:nvSpPr>
          <p:cNvPr id="239" name="Google Shape;239;p3"/>
          <p:cNvSpPr txBox="1">
            <a:spLocks noGrp="1"/>
          </p:cNvSpPr>
          <p:nvPr>
            <p:ph type="body" idx="2"/>
          </p:nvPr>
        </p:nvSpPr>
        <p:spPr>
          <a:xfrm>
            <a:off x="840229" y="2542032"/>
            <a:ext cx="138118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158"/>
              </a:buClr>
              <a:buSzPts val="1400"/>
              <a:buFont typeface="Open Sans"/>
              <a:buNone/>
            </a:pPr>
            <a:r>
              <a:rPr lang="en-US" sz="1600" b="1" i="0" u="none" strike="noStrike" cap="none" dirty="0">
                <a:solidFill>
                  <a:srgbClr val="163158"/>
                </a:solidFill>
                <a:latin typeface="Open Sans"/>
                <a:ea typeface="Open Sans"/>
                <a:cs typeface="Open Sans"/>
                <a:sym typeface="Open Sans"/>
              </a:rPr>
              <a:t>Turn on camera app</a:t>
            </a:r>
            <a:endParaRPr sz="1600" dirty="0"/>
          </a:p>
        </p:txBody>
      </p:sp>
      <p:sp>
        <p:nvSpPr>
          <p:cNvPr id="240" name="Google Shape;240;p3"/>
          <p:cNvSpPr txBox="1">
            <a:spLocks noGrp="1"/>
          </p:cNvSpPr>
          <p:nvPr>
            <p:ph type="body" idx="3"/>
          </p:nvPr>
        </p:nvSpPr>
        <p:spPr>
          <a:xfrm>
            <a:off x="2226515" y="2545080"/>
            <a:ext cx="1263868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158"/>
              </a:buClr>
              <a:buSzPts val="1400"/>
              <a:buFont typeface="Open Sans"/>
              <a:buNone/>
            </a:pPr>
            <a:r>
              <a:rPr lang="en-US" sz="1600" b="1" i="0" u="none" strike="noStrike" cap="none" dirty="0">
                <a:solidFill>
                  <a:srgbClr val="163158"/>
                </a:solidFill>
                <a:latin typeface="Open Sans"/>
                <a:ea typeface="Open Sans"/>
                <a:cs typeface="Open Sans"/>
                <a:sym typeface="Open Sans"/>
              </a:rPr>
              <a:t>Frame the     QR code</a:t>
            </a:r>
            <a:endParaRPr sz="2800" dirty="0"/>
          </a:p>
        </p:txBody>
      </p:sp>
      <p:sp>
        <p:nvSpPr>
          <p:cNvPr id="241" name="Google Shape;241;p3"/>
          <p:cNvSpPr txBox="1">
            <a:spLocks noGrp="1"/>
          </p:cNvSpPr>
          <p:nvPr>
            <p:ph type="body" idx="4"/>
          </p:nvPr>
        </p:nvSpPr>
        <p:spPr>
          <a:xfrm>
            <a:off x="3623423" y="2545080"/>
            <a:ext cx="1129533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158"/>
              </a:buClr>
              <a:buSzPts val="1400"/>
              <a:buFont typeface="Open Sans"/>
              <a:buNone/>
            </a:pPr>
            <a:r>
              <a:rPr lang="en-US" sz="1600" b="1" i="0" u="none" strike="noStrike" cap="none" dirty="0">
                <a:solidFill>
                  <a:srgbClr val="163158"/>
                </a:solidFill>
                <a:latin typeface="Open Sans"/>
                <a:ea typeface="Open Sans"/>
                <a:cs typeface="Open Sans"/>
                <a:sym typeface="Open Sans"/>
              </a:rPr>
              <a:t>Click the pop-up</a:t>
            </a:r>
            <a:endParaRPr sz="2800" dirty="0"/>
          </a:p>
        </p:txBody>
      </p:sp>
      <p:pic>
        <p:nvPicPr>
          <p:cNvPr id="242" name="Google Shape;242;p3" descr="QR code to access the form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0825" y="4306285"/>
            <a:ext cx="1737360" cy="173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"/>
          <p:cNvSpPr txBox="1">
            <a:spLocks noGrp="1"/>
          </p:cNvSpPr>
          <p:nvPr>
            <p:ph type="body" idx="5"/>
          </p:nvPr>
        </p:nvSpPr>
        <p:spPr>
          <a:xfrm>
            <a:off x="5463498" y="1840992"/>
            <a:ext cx="2971800" cy="53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37239"/>
              </a:buClr>
              <a:buSzPts val="3000"/>
              <a:buNone/>
            </a:pPr>
            <a:r>
              <a:rPr lang="en-US" sz="2400" b="1" i="1" u="none" strike="noStrike" cap="none" dirty="0">
                <a:solidFill>
                  <a:srgbClr val="A37239"/>
                </a:solidFill>
                <a:latin typeface="Open Sans"/>
                <a:ea typeface="Open Sans"/>
                <a:cs typeface="Open Sans"/>
                <a:sym typeface="Open Sans"/>
              </a:rPr>
              <a:t>Route 2</a:t>
            </a:r>
            <a:endParaRPr dirty="0"/>
          </a:p>
        </p:txBody>
      </p:sp>
      <p:sp>
        <p:nvSpPr>
          <p:cNvPr id="244" name="Google Shape;244;p3"/>
          <p:cNvSpPr txBox="1">
            <a:spLocks noGrp="1"/>
          </p:cNvSpPr>
          <p:nvPr>
            <p:ph type="body" idx="7"/>
          </p:nvPr>
        </p:nvSpPr>
        <p:spPr>
          <a:xfrm>
            <a:off x="6171978" y="2540906"/>
            <a:ext cx="1559180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158"/>
              </a:buClr>
              <a:buSzPts val="1400"/>
              <a:buFont typeface="Open Sans"/>
              <a:buNone/>
            </a:pPr>
            <a:r>
              <a:rPr lang="en-US" sz="1600" b="1" i="0" u="none" strike="noStrike" cap="none" dirty="0">
                <a:solidFill>
                  <a:srgbClr val="163158"/>
                </a:solidFill>
                <a:latin typeface="Open Sans"/>
                <a:ea typeface="Open Sans"/>
                <a:cs typeface="Open Sans"/>
                <a:sym typeface="Open Sans"/>
              </a:rPr>
              <a:t>Weblink to the form</a:t>
            </a:r>
            <a:endParaRPr sz="2800" dirty="0"/>
          </a:p>
        </p:txBody>
      </p:sp>
      <p:sp>
        <p:nvSpPr>
          <p:cNvPr id="245" name="Google Shape;245;p3"/>
          <p:cNvSpPr txBox="1">
            <a:spLocks noGrp="1"/>
          </p:cNvSpPr>
          <p:nvPr>
            <p:ph type="body" idx="8"/>
          </p:nvPr>
        </p:nvSpPr>
        <p:spPr>
          <a:xfrm>
            <a:off x="5815561" y="4306285"/>
            <a:ext cx="2272015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157"/>
              </a:buClr>
              <a:buSzPts val="2000"/>
              <a:buFont typeface="Open Sans"/>
              <a:buNone/>
            </a:pPr>
            <a:r>
              <a:rPr lang="en-US" sz="2000" b="0" i="0" u="sng" strike="noStrike" cap="none" dirty="0">
                <a:solidFill>
                  <a:srgbClr val="143157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https://sdsu.co1.qualtrics.com/jfe/form/SV_07LWvkjutLLoKsS</a:t>
            </a:r>
            <a:endParaRPr sz="2000" b="0" i="0" u="none" strike="noStrike" cap="none" dirty="0">
              <a:solidFill>
                <a:srgbClr val="14315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3"/>
          <p:cNvSpPr txBox="1">
            <a:spLocks noGrp="1"/>
          </p:cNvSpPr>
          <p:nvPr>
            <p:ph type="body" idx="6"/>
          </p:nvPr>
        </p:nvSpPr>
        <p:spPr>
          <a:xfrm>
            <a:off x="9189720" y="1840992"/>
            <a:ext cx="1558925" cy="53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A37239"/>
              </a:buClr>
              <a:buSzPts val="3000"/>
              <a:buNone/>
            </a:pPr>
            <a:r>
              <a:rPr lang="en-US" sz="2400" b="1" i="1" u="none" strike="noStrike" cap="none" dirty="0">
                <a:solidFill>
                  <a:srgbClr val="A37239"/>
                </a:solidFill>
                <a:latin typeface="Open Sans"/>
                <a:ea typeface="Open Sans"/>
                <a:cs typeface="Open Sans"/>
                <a:sym typeface="Open Sans"/>
              </a:rPr>
              <a:t>Route 3</a:t>
            </a:r>
            <a:endParaRPr dirty="0"/>
          </a:p>
        </p:txBody>
      </p:sp>
      <p:sp>
        <p:nvSpPr>
          <p:cNvPr id="247" name="Google Shape;247;p3"/>
          <p:cNvSpPr txBox="1">
            <a:spLocks noGrp="1"/>
          </p:cNvSpPr>
          <p:nvPr>
            <p:ph type="body" idx="9"/>
          </p:nvPr>
        </p:nvSpPr>
        <p:spPr>
          <a:xfrm>
            <a:off x="9023753" y="2545667"/>
            <a:ext cx="1811358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158"/>
              </a:buClr>
              <a:buSzPts val="1400"/>
              <a:buFont typeface="Open Sans"/>
              <a:buNone/>
            </a:pPr>
            <a:r>
              <a:rPr lang="en-US" sz="1600" b="1" i="0" u="none" strike="noStrike" cap="none" dirty="0">
                <a:solidFill>
                  <a:srgbClr val="163158"/>
                </a:solidFill>
                <a:latin typeface="Open Sans"/>
                <a:ea typeface="Open Sans"/>
                <a:cs typeface="Open Sans"/>
                <a:sym typeface="Open Sans"/>
              </a:rPr>
              <a:t>Request the hard copy form</a:t>
            </a:r>
            <a:endParaRPr sz="2800" dirty="0"/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3"/>
          </p:nvPr>
        </p:nvSpPr>
        <p:spPr>
          <a:xfrm>
            <a:off x="8831525" y="4306285"/>
            <a:ext cx="2272013" cy="153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157"/>
              </a:buClr>
              <a:buSzPts val="2000"/>
              <a:buFont typeface="Open Sans"/>
              <a:buNone/>
            </a:pPr>
            <a:r>
              <a:rPr lang="en-US" sz="2000" b="0" i="0" u="none" strike="noStrike" cap="none" dirty="0">
                <a:solidFill>
                  <a:srgbClr val="143157"/>
                </a:solidFill>
                <a:latin typeface="Open Sans"/>
                <a:ea typeface="Open Sans"/>
                <a:cs typeface="Open Sans"/>
                <a:sym typeface="Open Sans"/>
              </a:rPr>
              <a:t>Hard copies of the form and instructions are available at the registration desk.</a:t>
            </a:r>
            <a:endParaRPr dirty="0"/>
          </a:p>
        </p:txBody>
      </p:sp>
      <p:pic>
        <p:nvPicPr>
          <p:cNvPr id="249" name="Google Shape;249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620" y="32151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02305" y="32151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30990" y="32151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94369" y="320954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09760" y="3212592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334702" y="2179320"/>
            <a:ext cx="0" cy="3657600"/>
          </a:xfrm>
          <a:prstGeom prst="straightConnector1">
            <a:avLst/>
          </a:prstGeom>
          <a:noFill/>
          <a:ln w="12700" cap="flat" cmpd="sng">
            <a:solidFill>
              <a:srgbClr val="6D4C2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64178" y="2179320"/>
            <a:ext cx="0" cy="3657600"/>
          </a:xfrm>
          <a:prstGeom prst="straightConnector1">
            <a:avLst/>
          </a:prstGeom>
          <a:noFill/>
          <a:ln w="12700" cap="flat" cmpd="sng">
            <a:solidFill>
              <a:srgbClr val="6D4C2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6" name="Google Shape;25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29432" y="-1083116"/>
            <a:ext cx="3359959" cy="3366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uiExpand="1" build="p"/>
      <p:bldP spid="240" grpId="0" build="p"/>
      <p:bldP spid="241" grpId="0" build="p"/>
      <p:bldP spid="244" grpId="0" build="p"/>
      <p:bldP spid="245" grpId="0" build="p"/>
      <p:bldP spid="247" grpId="0" build="p"/>
      <p:bldP spid="24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4">
            <a:extLst>
              <a:ext uri="{FF2B5EF4-FFF2-40B4-BE49-F238E27FC236}">
                <a16:creationId xmlns:a16="http://schemas.microsoft.com/office/drawing/2014/main" id="{47900299-D6AF-C8FE-BE8A-56E1E56C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365758"/>
            <a:ext cx="9198864" cy="1078992"/>
          </a:xfrm>
        </p:spPr>
        <p:txBody>
          <a:bodyPr>
            <a:normAutofit fontScale="90000"/>
          </a:bodyPr>
          <a:lstStyle/>
          <a:p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6D4C26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Navigating the Technology: </a:t>
            </a:r>
            <a:b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6D4C26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</a:b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6D4C26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How to respond to live polling questions</a:t>
            </a:r>
            <a:r>
              <a:rPr lang="en-US" sz="3200" kern="100" baseline="30000" dirty="0">
                <a:solidFill>
                  <a:srgbClr val="6D4C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 2" panose="05020102010507070707" pitchFamily="18" charset="2"/>
              </a:rPr>
              <a:t>*</a:t>
            </a:r>
            <a:endParaRPr lang="en-US" kern="100" baseline="30000" dirty="0">
              <a:solidFill>
                <a:srgbClr val="6D4C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05F58-6196-9866-9A58-766FDD1F04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1614" y="1837944"/>
            <a:ext cx="1344167" cy="5349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A37239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Route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3FB148-F745-EE7A-A82B-1185DDED01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62583" y="2546667"/>
            <a:ext cx="1262227" cy="534987"/>
          </a:xfrm>
          <a:ln w="44450"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315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315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Messaging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192FB58-3338-7F38-5EB3-9019298327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3150" y="4297680"/>
            <a:ext cx="2621795" cy="173164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Tx/>
              <a:buFont typeface="+mj-lt"/>
              <a:buAutoNum type="alphaUcPeriod"/>
              <a:defRPr/>
            </a:pPr>
            <a:r>
              <a:rPr lang="en-US" sz="1800" dirty="0">
                <a:solidFill>
                  <a:srgbClr val="0D1D34">
                    <a:lumMod val="90000"/>
                    <a:lumOff val="10000"/>
                  </a:srgbClr>
                </a:solidFill>
                <a:latin typeface="Open Sans"/>
              </a:rPr>
              <a:t>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1D3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the text message number (37607)</a:t>
            </a:r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Tx/>
              <a:buFont typeface="+mj-lt"/>
              <a:buAutoNum type="alphaUcPeriod"/>
              <a:defRPr/>
            </a:pPr>
            <a:r>
              <a:rPr lang="en-US" sz="1800" kern="1200" dirty="0">
                <a:solidFill>
                  <a:srgbClr val="0D1D34">
                    <a:lumMod val="90000"/>
                    <a:lumOff val="10000"/>
                  </a:srgbClr>
                </a:solidFill>
              </a:rPr>
              <a:t>Text the presenter’s </a:t>
            </a:r>
            <a:r>
              <a:rPr lang="en-US" sz="1800" dirty="0">
                <a:solidFill>
                  <a:srgbClr val="0D1D34">
                    <a:lumMod val="90000"/>
                    <a:lumOff val="10000"/>
                  </a:srgbClr>
                </a:solidFill>
              </a:rPr>
              <a:t>u</a:t>
            </a:r>
            <a:r>
              <a:rPr lang="en-US" sz="1800" kern="1200" dirty="0">
                <a:solidFill>
                  <a:srgbClr val="0D1D34">
                    <a:lumMod val="90000"/>
                    <a:lumOff val="10000"/>
                  </a:srgbClr>
                </a:solidFill>
              </a:rPr>
              <a:t>sername (Billc200)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1D34">
                  <a:lumMod val="90000"/>
                  <a:lumOff val="1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Tx/>
              <a:buFont typeface="+mj-lt"/>
              <a:buAutoNum type="alphaUcPeriod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1D34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Type your response</a:t>
            </a: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F8E9E0F8-8D66-5A22-996A-92B2AF01D7C0}"/>
              </a:ext>
            </a:extLst>
          </p:cNvPr>
          <p:cNvSpPr/>
          <p:nvPr/>
        </p:nvSpPr>
        <p:spPr bwMode="auto">
          <a:xfrm>
            <a:off x="3861760" y="4004124"/>
            <a:ext cx="1965960" cy="338328"/>
          </a:xfrm>
          <a:prstGeom prst="homePlate">
            <a:avLst/>
          </a:prstGeom>
          <a:noFill/>
          <a:ln w="12700">
            <a:solidFill>
              <a:srgbClr val="163158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500" b="1" dirty="0">
                <a:solidFill>
                  <a:srgbClr val="163158"/>
                </a:solidFill>
              </a:rPr>
              <a:t>B. </a:t>
            </a:r>
            <a:r>
              <a:rPr lang="en-US" sz="1500" b="1" dirty="0">
                <a:solidFill>
                  <a:srgbClr val="1631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Username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2A1E0FA2-CB7F-E9E1-F5EC-95F28862EC65}"/>
              </a:ext>
            </a:extLst>
          </p:cNvPr>
          <p:cNvSpPr/>
          <p:nvPr/>
        </p:nvSpPr>
        <p:spPr bwMode="auto">
          <a:xfrm>
            <a:off x="3861760" y="2313431"/>
            <a:ext cx="1965960" cy="338328"/>
          </a:xfrm>
          <a:prstGeom prst="homePlate">
            <a:avLst/>
          </a:prstGeom>
          <a:noFill/>
          <a:ln w="12700">
            <a:solidFill>
              <a:srgbClr val="163158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500" b="1" dirty="0">
                <a:solidFill>
                  <a:srgbClr val="1631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 Text message #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76A555-7081-907E-85C2-90B0B8B9B9AF}"/>
              </a:ext>
            </a:extLst>
          </p:cNvPr>
          <p:cNvSpPr txBox="1"/>
          <p:nvPr/>
        </p:nvSpPr>
        <p:spPr>
          <a:xfrm>
            <a:off x="5906462" y="1720596"/>
            <a:ext cx="186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631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Screen</a:t>
            </a:r>
            <a:r>
              <a:rPr lang="en-US" sz="1600" b="1" dirty="0">
                <a:solidFill>
                  <a:srgbClr val="163158"/>
                </a:solidFill>
              </a:rPr>
              <a:t> 1</a:t>
            </a:r>
          </a:p>
        </p:txBody>
      </p:sp>
      <p:pic>
        <p:nvPicPr>
          <p:cNvPr id="21" name="Picture 20" descr="Graphical user interface, text, application, chat or text message">
            <a:extLst>
              <a:ext uri="{FF2B5EF4-FFF2-40B4-BE49-F238E27FC236}">
                <a16:creationId xmlns:a16="http://schemas.microsoft.com/office/drawing/2014/main" id="{2FFA4D91-62C4-CBB3-B446-4EA63E425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62" y="2137225"/>
            <a:ext cx="1865937" cy="3760621"/>
          </a:xfrm>
          <a:prstGeom prst="rect">
            <a:avLst/>
          </a:prstGeom>
          <a:ln w="63500">
            <a:solidFill>
              <a:srgbClr val="163158"/>
            </a:solidFill>
            <a:round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FC1AD19-5F57-FE9F-578A-B797969E5BD8}"/>
              </a:ext>
            </a:extLst>
          </p:cNvPr>
          <p:cNvSpPr txBox="1"/>
          <p:nvPr/>
        </p:nvSpPr>
        <p:spPr>
          <a:xfrm>
            <a:off x="8049704" y="1722618"/>
            <a:ext cx="1831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Screen</a:t>
            </a:r>
            <a:r>
              <a:rPr lang="en-US" sz="1600" b="1" dirty="0">
                <a:solidFill>
                  <a:schemeClr val="tx1"/>
                </a:solidFill>
              </a:rPr>
              <a:t> 2</a:t>
            </a:r>
          </a:p>
        </p:txBody>
      </p:sp>
      <p:pic>
        <p:nvPicPr>
          <p:cNvPr id="23" name="Picture 22" descr="Graphical user interface, text, application, chat or text message">
            <a:extLst>
              <a:ext uri="{FF2B5EF4-FFF2-40B4-BE49-F238E27FC236}">
                <a16:creationId xmlns:a16="http://schemas.microsoft.com/office/drawing/2014/main" id="{272A702F-E1D2-CF9A-3EE4-326150A31B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05" y="2137225"/>
            <a:ext cx="1831020" cy="3760621"/>
          </a:xfrm>
          <a:prstGeom prst="rect">
            <a:avLst/>
          </a:prstGeom>
          <a:ln w="63500">
            <a:solidFill>
              <a:srgbClr val="163158"/>
            </a:solidFill>
            <a:round/>
          </a:ln>
        </p:spPr>
      </p:pic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A07E747F-0B0D-9F69-A758-59800D438D35}"/>
              </a:ext>
            </a:extLst>
          </p:cNvPr>
          <p:cNvSpPr/>
          <p:nvPr/>
        </p:nvSpPr>
        <p:spPr bwMode="auto">
          <a:xfrm rot="10800000" flipV="1">
            <a:off x="9959340" y="4040446"/>
            <a:ext cx="1965960" cy="338328"/>
          </a:xfrm>
          <a:prstGeom prst="homePlate">
            <a:avLst/>
          </a:prstGeom>
          <a:noFill/>
          <a:ln w="12700">
            <a:solidFill>
              <a:srgbClr val="163158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500" b="1" dirty="0">
                <a:solidFill>
                  <a:srgbClr val="1631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C. Type Response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CC5F10-8851-AE6D-2C97-C4F33AA14808}"/>
              </a:ext>
            </a:extLst>
          </p:cNvPr>
          <p:cNvSpPr txBox="1"/>
          <p:nvPr/>
        </p:nvSpPr>
        <p:spPr>
          <a:xfrm>
            <a:off x="68583" y="6492241"/>
            <a:ext cx="77038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F7F4E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*Specific connection details will be provided when live polling is in use.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5E9123-D2ED-B66F-5162-F3E6A2D6D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1868" y="2175325"/>
            <a:ext cx="0" cy="3657600"/>
          </a:xfrm>
          <a:prstGeom prst="line">
            <a:avLst/>
          </a:prstGeom>
          <a:ln w="12700">
            <a:solidFill>
              <a:srgbClr val="6D4C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B98D0F6A-AFA2-ADCF-AD2A-B81C6E8D9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03" y="3209544"/>
            <a:ext cx="914400" cy="9144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D78A560-7C60-783A-306B-D63CD7FAB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383" y="-1053248"/>
            <a:ext cx="3359959" cy="3366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17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1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82AC5-7C85-9DDB-8E65-E0583ECE5E7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5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"/>
          <p:cNvSpPr txBox="1">
            <a:spLocks noGrp="1"/>
          </p:cNvSpPr>
          <p:nvPr>
            <p:ph type="ctrTitle"/>
          </p:nvPr>
        </p:nvSpPr>
        <p:spPr>
          <a:xfrm>
            <a:off x="266806" y="1602464"/>
            <a:ext cx="4558692" cy="86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"/>
              <a:buNone/>
            </a:pPr>
            <a:r>
              <a:rPr lang="en-US" dirty="0"/>
              <a:t>Words from Our Federal Partners…</a:t>
            </a:r>
            <a:endParaRPr dirty="0"/>
          </a:p>
        </p:txBody>
      </p:sp>
      <p:sp>
        <p:nvSpPr>
          <p:cNvPr id="305" name="Google Shape;305;p6"/>
          <p:cNvSpPr txBox="1">
            <a:spLocks noGrp="1"/>
          </p:cNvSpPr>
          <p:nvPr>
            <p:ph type="body" idx="1"/>
          </p:nvPr>
        </p:nvSpPr>
        <p:spPr>
          <a:xfrm>
            <a:off x="5237788" y="1962375"/>
            <a:ext cx="5963920" cy="382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345" indent="-347345"/>
            <a:r>
              <a:rPr lang="en-US" dirty="0"/>
              <a:t>Katy Neas,  OSERS Assistant Secretary</a:t>
            </a:r>
          </a:p>
          <a:p>
            <a:pPr marL="347472" lvl="0" indent="-347472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214D8D"/>
              </a:buClr>
              <a:buSzPts val="3000"/>
              <a:buFont typeface="Arial"/>
              <a:buChar char="•"/>
            </a:pPr>
            <a:r>
              <a:rPr lang="en-US" dirty="0"/>
              <a:t>David Steele, Unit Chief-RSA Fiscal Unit</a:t>
            </a:r>
            <a:endParaRPr dirty="0"/>
          </a:p>
        </p:txBody>
      </p:sp>
      <p:pic>
        <p:nvPicPr>
          <p:cNvPr id="306" name="Google Shape;306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9517" y="4187025"/>
            <a:ext cx="2687905" cy="267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dbcb93b-78e9-444d-a8d2-75ba27ed9aa4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D1D34"/>
      </a:dk1>
      <a:lt1>
        <a:srgbClr val="FFFFFF"/>
      </a:lt1>
      <a:dk2>
        <a:srgbClr val="68A19B"/>
      </a:dk2>
      <a:lt2>
        <a:srgbClr val="8B8887"/>
      </a:lt2>
      <a:accent1>
        <a:srgbClr val="0D1D34"/>
      </a:accent1>
      <a:accent2>
        <a:srgbClr val="173654"/>
      </a:accent2>
      <a:accent3>
        <a:srgbClr val="68A19B"/>
      </a:accent3>
      <a:accent4>
        <a:srgbClr val="C7975E"/>
      </a:accent4>
      <a:accent5>
        <a:srgbClr val="8B8887"/>
      </a:accent5>
      <a:accent6>
        <a:srgbClr val="FFFFFF"/>
      </a:accent6>
      <a:hlink>
        <a:srgbClr val="234E8C"/>
      </a:hlink>
      <a:folHlink>
        <a:srgbClr val="A372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D1D34"/>
      </a:dk1>
      <a:lt1>
        <a:srgbClr val="FFFFFF"/>
      </a:lt1>
      <a:dk2>
        <a:srgbClr val="68A19B"/>
      </a:dk2>
      <a:lt2>
        <a:srgbClr val="8B8887"/>
      </a:lt2>
      <a:accent1>
        <a:srgbClr val="0D1D34"/>
      </a:accent1>
      <a:accent2>
        <a:srgbClr val="173654"/>
      </a:accent2>
      <a:accent3>
        <a:srgbClr val="68A19B"/>
      </a:accent3>
      <a:accent4>
        <a:srgbClr val="C7975E"/>
      </a:accent4>
      <a:accent5>
        <a:srgbClr val="8B8887"/>
      </a:accent5>
      <a:accent6>
        <a:srgbClr val="FFFFFF"/>
      </a:accent6>
      <a:hlink>
        <a:srgbClr val="234E8C"/>
      </a:hlink>
      <a:folHlink>
        <a:srgbClr val="A372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258</Words>
  <Application>Microsoft Office PowerPoint</Application>
  <PresentationFormat>Widescreen</PresentationFormat>
  <Paragraphs>39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2023 CSAVR Spring Conference Session 1 Welcome and Introductions</vt:lpstr>
      <vt:lpstr>Words from…</vt:lpstr>
      <vt:lpstr>Navigating the Technology:                                                   How to “Ask your RSA state liaison”</vt:lpstr>
      <vt:lpstr>Navigating the Technology:  How to respond to live polling questions*</vt:lpstr>
      <vt:lpstr>PowerPoint Presentation</vt:lpstr>
      <vt:lpstr>Words from Our Federal Partners…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CSAVR Spring Conference Session 1 Welcome and Introductions</dc:title>
  <dc:creator>Dawn Lalley</dc:creator>
  <cp:lastModifiedBy>William Colombo</cp:lastModifiedBy>
  <cp:revision>5</cp:revision>
  <dcterms:created xsi:type="dcterms:W3CDTF">2021-01-21T01:54:30Z</dcterms:created>
  <dcterms:modified xsi:type="dcterms:W3CDTF">2023-04-14T19:49:40Z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81F60B89-67E9-4F50-BE7C-8B7D5EBAAE32</vt:lpwstr>
  </property>
  <property fmtid="{D5CDD505-2E9C-101B-9397-08002B2CF9AE}" pid="3" name="ArticulatePath">
    <vt:lpwstr>Coaching Strategies</vt:lpwstr>
  </property>
  <property fmtid="{D5CDD505-2E9C-101B-9397-08002B2CF9AE}" pid="4" name="ContentTypeId">
    <vt:lpwstr>0x010100A1AB4CD10FCCE840A9F7A60CFEA07643</vt:lpwstr>
  </property>
  <property fmtid="{D5CDD505-2E9C-101B-9397-08002B2CF9AE}" pid="5" name="Order">
    <vt:r8>1174300</vt:r8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