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12192000"/>
  <p:notesSz cx="6858000" cy="9144000"/>
  <p:embeddedFontLs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1" roundtripDataSignature="AMtx7miPSrzjb9ygD34p2j32wKpGYXj2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OpenSans-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OpenSans-italic.fntdata"/><Relationship Id="rId14" Type="http://schemas.openxmlformats.org/officeDocument/2006/relationships/slide" Target="slides/slide9.xml"/><Relationship Id="rId58"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1fe9ea485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1fe9ea485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21fe9ea485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1" name="Google Shape;44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SzPts val="1400"/>
              <a:buNone/>
            </a:pPr>
            <a:r>
              <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Title-Slide">
  <p:cSld name="Intro-Title-Slide">
    <p:bg>
      <p:bgPr>
        <a:solidFill>
          <a:srgbClr val="E0EBEA"/>
        </a:solidFill>
      </p:bgPr>
    </p:bg>
    <p:spTree>
      <p:nvGrpSpPr>
        <p:cNvPr id="12" name="Shape 12"/>
        <p:cNvGrpSpPr/>
        <p:nvPr/>
      </p:nvGrpSpPr>
      <p:grpSpPr>
        <a:xfrm>
          <a:off x="0" y="0"/>
          <a:ext cx="0" cy="0"/>
          <a:chOff x="0" y="0"/>
          <a:chExt cx="0" cy="0"/>
        </a:xfrm>
      </p:grpSpPr>
      <p:pic>
        <p:nvPicPr>
          <p:cNvPr id="13" name="Google Shape;13;p54"/>
          <p:cNvPicPr preferRelativeResize="0"/>
          <p:nvPr/>
        </p:nvPicPr>
        <p:blipFill rotWithShape="1">
          <a:blip r:embed="rId2">
            <a:alphaModFix amt="29000"/>
          </a:blip>
          <a:srcRect b="0" l="0" r="0" t="0"/>
          <a:stretch/>
        </p:blipFill>
        <p:spPr>
          <a:xfrm>
            <a:off x="8518" y="0"/>
            <a:ext cx="12197785" cy="6502400"/>
          </a:xfrm>
          <a:prstGeom prst="rect">
            <a:avLst/>
          </a:prstGeom>
          <a:noFill/>
          <a:ln>
            <a:noFill/>
          </a:ln>
        </p:spPr>
      </p:pic>
      <p:sp>
        <p:nvSpPr>
          <p:cNvPr id="14" name="Google Shape;14;p54"/>
          <p:cNvSpPr txBox="1"/>
          <p:nvPr>
            <p:ph idx="1" type="subTitle"/>
          </p:nvPr>
        </p:nvSpPr>
        <p:spPr>
          <a:xfrm>
            <a:off x="731367" y="2651760"/>
            <a:ext cx="4754880" cy="3108960"/>
          </a:xfrm>
          <a:prstGeom prst="rect">
            <a:avLst/>
          </a:prstGeom>
          <a:noFill/>
          <a:ln>
            <a:noFill/>
          </a:ln>
        </p:spPr>
        <p:txBody>
          <a:bodyPr anchorCtr="0" anchor="t" bIns="45700" lIns="91425" spcFirstLastPara="1" rIns="91425" wrap="square" tIns="45700">
            <a:normAutofit/>
          </a:bodyPr>
          <a:lstStyle>
            <a:lvl1pPr lvl="0" algn="l">
              <a:lnSpc>
                <a:spcPct val="105000"/>
              </a:lnSpc>
              <a:spcBef>
                <a:spcPts val="0"/>
              </a:spcBef>
              <a:spcAft>
                <a:spcPts val="0"/>
              </a:spcAft>
              <a:buClr>
                <a:srgbClr val="A37238"/>
              </a:buClr>
              <a:buSzPts val="3000"/>
              <a:buNone/>
              <a:defRPr b="1" sz="2400">
                <a:solidFill>
                  <a:srgbClr val="A37238"/>
                </a:solidFill>
              </a:defRPr>
            </a:lvl1pPr>
            <a:lvl2pPr lvl="1" algn="ctr">
              <a:lnSpc>
                <a:spcPct val="105000"/>
              </a:lnSpc>
              <a:spcBef>
                <a:spcPts val="1000"/>
              </a:spcBef>
              <a:spcAft>
                <a:spcPts val="0"/>
              </a:spcAft>
              <a:buClr>
                <a:schemeClr val="dk1"/>
              </a:buClr>
              <a:buSzPts val="1600"/>
              <a:buNone/>
              <a:defRPr sz="2000"/>
            </a:lvl2pPr>
            <a:lvl3pPr lvl="2" algn="ctr">
              <a:lnSpc>
                <a:spcPct val="105000"/>
              </a:lnSpc>
              <a:spcBef>
                <a:spcPts val="1000"/>
              </a:spcBef>
              <a:spcAft>
                <a:spcPts val="0"/>
              </a:spcAft>
              <a:buClr>
                <a:schemeClr val="dk1"/>
              </a:buClr>
              <a:buSzPts val="1440"/>
              <a:buNone/>
              <a:defRPr sz="1800"/>
            </a:lvl3pPr>
            <a:lvl4pPr lvl="3" algn="ctr">
              <a:lnSpc>
                <a:spcPct val="105000"/>
              </a:lnSpc>
              <a:spcBef>
                <a:spcPts val="1000"/>
              </a:spcBef>
              <a:spcAft>
                <a:spcPts val="0"/>
              </a:spcAft>
              <a:buClr>
                <a:schemeClr val="dk1"/>
              </a:buClr>
              <a:buSzPts val="1600"/>
              <a:buNone/>
              <a:defRPr sz="1600"/>
            </a:lvl4pPr>
            <a:lvl5pPr lvl="4" algn="ctr">
              <a:lnSpc>
                <a:spcPct val="105000"/>
              </a:lnSpc>
              <a:spcBef>
                <a:spcPts val="1000"/>
              </a:spcBef>
              <a:spcAft>
                <a:spcPts val="0"/>
              </a:spcAft>
              <a:buClr>
                <a:schemeClr val="dk1"/>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15" name="Google Shape;15;p54"/>
          <p:cNvGrpSpPr/>
          <p:nvPr/>
        </p:nvGrpSpPr>
        <p:grpSpPr>
          <a:xfrm>
            <a:off x="-110" y="6124887"/>
            <a:ext cx="12192110" cy="767296"/>
            <a:chOff x="-2323" y="4128060"/>
            <a:chExt cx="12202601" cy="767294"/>
          </a:xfrm>
        </p:grpSpPr>
        <p:sp>
          <p:nvSpPr>
            <p:cNvPr id="16" name="Google Shape;16;p54"/>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7" name="Google Shape;17;p54"/>
            <p:cNvGrpSpPr/>
            <p:nvPr/>
          </p:nvGrpSpPr>
          <p:grpSpPr>
            <a:xfrm>
              <a:off x="-2323" y="4170078"/>
              <a:ext cx="12202601" cy="725276"/>
              <a:chOff x="9932" y="5889768"/>
              <a:chExt cx="12184066" cy="725276"/>
            </a:xfrm>
          </p:grpSpPr>
          <p:sp>
            <p:nvSpPr>
              <p:cNvPr id="18" name="Google Shape;18;p54"/>
              <p:cNvSpPr/>
              <p:nvPr/>
            </p:nvSpPr>
            <p:spPr>
              <a:xfrm>
                <a:off x="9932" y="6522418"/>
                <a:ext cx="12184065" cy="61261"/>
              </a:xfrm>
              <a:prstGeom prst="rect">
                <a:avLst/>
              </a:prstGeom>
              <a:solidFill>
                <a:srgbClr val="1431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9" name="Google Shape;19;p54"/>
              <p:cNvSpPr/>
              <p:nvPr/>
            </p:nvSpPr>
            <p:spPr>
              <a:xfrm rot="-5400000">
                <a:off x="5739382" y="160429"/>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
        <p:nvSpPr>
          <p:cNvPr id="20" name="Google Shape;20;p54"/>
          <p:cNvSpPr txBox="1"/>
          <p:nvPr>
            <p:ph type="ctrTitle"/>
          </p:nvPr>
        </p:nvSpPr>
        <p:spPr>
          <a:xfrm>
            <a:off x="731367" y="548640"/>
            <a:ext cx="6766560" cy="182880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400"/>
              <a:buFont typeface="Open Sans"/>
              <a:buNone/>
              <a:defRPr b="1"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pic>
        <p:nvPicPr>
          <p:cNvPr id="90" name="Google Shape;90;p66"/>
          <p:cNvPicPr preferRelativeResize="0"/>
          <p:nvPr/>
        </p:nvPicPr>
        <p:blipFill rotWithShape="1">
          <a:blip r:embed="rId2">
            <a:alphaModFix amt="15000"/>
          </a:blip>
          <a:srcRect b="0" l="0" r="0" t="0"/>
          <a:stretch/>
        </p:blipFill>
        <p:spPr>
          <a:xfrm>
            <a:off x="1421" y="0"/>
            <a:ext cx="12192000" cy="6502400"/>
          </a:xfrm>
          <a:prstGeom prst="rect">
            <a:avLst/>
          </a:prstGeom>
          <a:noFill/>
          <a:ln>
            <a:noFill/>
          </a:ln>
        </p:spPr>
      </p:pic>
      <p:sp>
        <p:nvSpPr>
          <p:cNvPr id="91" name="Google Shape;91;p66"/>
          <p:cNvSpPr txBox="1"/>
          <p:nvPr>
            <p:ph type="title"/>
          </p:nvPr>
        </p:nvSpPr>
        <p:spPr>
          <a:xfrm>
            <a:off x="731520" y="365761"/>
            <a:ext cx="10773940" cy="1074994"/>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rgbClr val="214D8D"/>
              </a:buClr>
              <a:buSzPts val="4000"/>
              <a:buFont typeface="Open Sans"/>
              <a:buNone/>
              <a:defRPr b="1" sz="4000">
                <a:solidFill>
                  <a:srgbClr val="214D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6"/>
          <p:cNvSpPr txBox="1"/>
          <p:nvPr>
            <p:ph idx="1" type="body"/>
          </p:nvPr>
        </p:nvSpPr>
        <p:spPr>
          <a:xfrm>
            <a:off x="731520" y="1691581"/>
            <a:ext cx="5288280" cy="4210456"/>
          </a:xfrm>
          <a:prstGeom prst="rect">
            <a:avLst/>
          </a:prstGeom>
          <a:noFill/>
          <a:ln>
            <a:noFill/>
          </a:ln>
        </p:spPr>
        <p:txBody>
          <a:bodyPr anchorCtr="0" anchor="t" bIns="45700" lIns="91425" spcFirstLastPara="1" rIns="91425" wrap="square" tIns="45700">
            <a:noAutofit/>
          </a:bodyPr>
          <a:lstStyle>
            <a:lvl1pPr indent="-419100" lvl="0" marL="457200" algn="l">
              <a:lnSpc>
                <a:spcPct val="105000"/>
              </a:lnSpc>
              <a:spcBef>
                <a:spcPts val="1000"/>
              </a:spcBef>
              <a:spcAft>
                <a:spcPts val="0"/>
              </a:spcAft>
              <a:buClr>
                <a:srgbClr val="A37238"/>
              </a:buClr>
              <a:buSzPts val="3000"/>
              <a:buChar char="•"/>
              <a:defRPr/>
            </a:lvl1pPr>
            <a:lvl2pPr indent="-340360" lvl="1" marL="914400" algn="l">
              <a:lnSpc>
                <a:spcPct val="105000"/>
              </a:lnSpc>
              <a:spcBef>
                <a:spcPts val="1000"/>
              </a:spcBef>
              <a:spcAft>
                <a:spcPts val="0"/>
              </a:spcAft>
              <a:buClr>
                <a:srgbClr val="A37238"/>
              </a:buClr>
              <a:buSzPts val="1760"/>
              <a:buChar char="o"/>
              <a:defRPr/>
            </a:lvl2pPr>
            <a:lvl3pPr indent="-340360" lvl="2" marL="1371600" algn="l">
              <a:lnSpc>
                <a:spcPct val="105000"/>
              </a:lnSpc>
              <a:spcBef>
                <a:spcPts val="1000"/>
              </a:spcBef>
              <a:spcAft>
                <a:spcPts val="0"/>
              </a:spcAft>
              <a:buClr>
                <a:srgbClr val="A37238"/>
              </a:buClr>
              <a:buSzPts val="1760"/>
              <a:buChar char="▪"/>
              <a:defRPr sz="2200"/>
            </a:lvl3pPr>
            <a:lvl4pPr indent="-355600" lvl="3" marL="1828800" algn="l">
              <a:lnSpc>
                <a:spcPct val="105000"/>
              </a:lnSpc>
              <a:spcBef>
                <a:spcPts val="1000"/>
              </a:spcBef>
              <a:spcAft>
                <a:spcPts val="0"/>
              </a:spcAft>
              <a:buClr>
                <a:srgbClr val="A37238"/>
              </a:buClr>
              <a:buSzPts val="2000"/>
              <a:buChar char="•"/>
              <a:defRPr sz="2000"/>
            </a:lvl4pPr>
            <a:lvl5pPr indent="-308610" lvl="4" marL="2286000" algn="l">
              <a:lnSpc>
                <a:spcPct val="105000"/>
              </a:lnSpc>
              <a:spcBef>
                <a:spcPts val="1000"/>
              </a:spcBef>
              <a:spcAft>
                <a:spcPts val="0"/>
              </a:spcAft>
              <a:buClr>
                <a:srgbClr val="A37238"/>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66"/>
          <p:cNvSpPr txBox="1"/>
          <p:nvPr>
            <p:ph idx="2" type="body"/>
          </p:nvPr>
        </p:nvSpPr>
        <p:spPr>
          <a:xfrm>
            <a:off x="6172200" y="1691581"/>
            <a:ext cx="5333260" cy="4210456"/>
          </a:xfrm>
          <a:prstGeom prst="rect">
            <a:avLst/>
          </a:prstGeom>
          <a:noFill/>
          <a:ln>
            <a:noFill/>
          </a:ln>
        </p:spPr>
        <p:txBody>
          <a:bodyPr anchorCtr="0" anchor="t" bIns="45700" lIns="91425" spcFirstLastPara="1" rIns="91425" wrap="square" tIns="45700">
            <a:noAutofit/>
          </a:bodyPr>
          <a:lstStyle>
            <a:lvl1pPr indent="-419100" lvl="0" marL="457200" algn="l">
              <a:lnSpc>
                <a:spcPct val="105000"/>
              </a:lnSpc>
              <a:spcBef>
                <a:spcPts val="1000"/>
              </a:spcBef>
              <a:spcAft>
                <a:spcPts val="0"/>
              </a:spcAft>
              <a:buClr>
                <a:srgbClr val="A37238"/>
              </a:buClr>
              <a:buSzPts val="3000"/>
              <a:buChar char="•"/>
              <a:defRPr/>
            </a:lvl1pPr>
            <a:lvl2pPr indent="-340360" lvl="1" marL="914400" algn="l">
              <a:lnSpc>
                <a:spcPct val="105000"/>
              </a:lnSpc>
              <a:spcBef>
                <a:spcPts val="1000"/>
              </a:spcBef>
              <a:spcAft>
                <a:spcPts val="0"/>
              </a:spcAft>
              <a:buClr>
                <a:srgbClr val="A37238"/>
              </a:buClr>
              <a:buSzPts val="1760"/>
              <a:buChar char="o"/>
              <a:defRPr/>
            </a:lvl2pPr>
            <a:lvl3pPr indent="-340360" lvl="2" marL="1371600" algn="l">
              <a:lnSpc>
                <a:spcPct val="105000"/>
              </a:lnSpc>
              <a:spcBef>
                <a:spcPts val="1000"/>
              </a:spcBef>
              <a:spcAft>
                <a:spcPts val="0"/>
              </a:spcAft>
              <a:buClr>
                <a:srgbClr val="A37238"/>
              </a:buClr>
              <a:buSzPts val="1760"/>
              <a:buChar char="▪"/>
              <a:defRPr sz="2200"/>
            </a:lvl3pPr>
            <a:lvl4pPr indent="-355600" lvl="3" marL="1828800" algn="l">
              <a:lnSpc>
                <a:spcPct val="105000"/>
              </a:lnSpc>
              <a:spcBef>
                <a:spcPts val="1000"/>
              </a:spcBef>
              <a:spcAft>
                <a:spcPts val="0"/>
              </a:spcAft>
              <a:buClr>
                <a:srgbClr val="A37238"/>
              </a:buClr>
              <a:buSzPts val="2000"/>
              <a:buChar char="•"/>
              <a:defRPr sz="2000"/>
            </a:lvl4pPr>
            <a:lvl5pPr indent="-308610" lvl="4" marL="2286000" algn="l">
              <a:lnSpc>
                <a:spcPct val="105000"/>
              </a:lnSpc>
              <a:spcBef>
                <a:spcPts val="1000"/>
              </a:spcBef>
              <a:spcAft>
                <a:spcPts val="0"/>
              </a:spcAft>
              <a:buClr>
                <a:srgbClr val="A37238"/>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4" name="Google Shape;94;p66"/>
          <p:cNvGrpSpPr/>
          <p:nvPr/>
        </p:nvGrpSpPr>
        <p:grpSpPr>
          <a:xfrm>
            <a:off x="0" y="6131851"/>
            <a:ext cx="12192110" cy="755419"/>
            <a:chOff x="-2323" y="4128060"/>
            <a:chExt cx="12202601" cy="755419"/>
          </a:xfrm>
        </p:grpSpPr>
        <p:sp>
          <p:nvSpPr>
            <p:cNvPr id="95" name="Google Shape;95;p66"/>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96" name="Google Shape;96;p66"/>
            <p:cNvGrpSpPr/>
            <p:nvPr/>
          </p:nvGrpSpPr>
          <p:grpSpPr>
            <a:xfrm>
              <a:off x="-2323" y="4158203"/>
              <a:ext cx="12202601" cy="725276"/>
              <a:chOff x="9932" y="5877893"/>
              <a:chExt cx="12184066" cy="725276"/>
            </a:xfrm>
          </p:grpSpPr>
          <p:sp>
            <p:nvSpPr>
              <p:cNvPr id="97" name="Google Shape;97;p66"/>
              <p:cNvSpPr/>
              <p:nvPr/>
            </p:nvSpPr>
            <p:spPr>
              <a:xfrm>
                <a:off x="9932" y="6469124"/>
                <a:ext cx="12183955" cy="114555"/>
              </a:xfrm>
              <a:prstGeom prst="rect">
                <a:avLst/>
              </a:prstGeom>
              <a:solidFill>
                <a:srgbClr val="214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98" name="Google Shape;98;p66"/>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reak-Slide_Green">
  <p:cSld name="Title-Break-Slide_Green">
    <p:bg>
      <p:bgPr>
        <a:solidFill>
          <a:srgbClr val="32514E"/>
        </a:solidFill>
      </p:bgPr>
    </p:bg>
    <p:spTree>
      <p:nvGrpSpPr>
        <p:cNvPr id="99" name="Shape 99"/>
        <p:cNvGrpSpPr/>
        <p:nvPr/>
      </p:nvGrpSpPr>
      <p:grpSpPr>
        <a:xfrm>
          <a:off x="0" y="0"/>
          <a:ext cx="0" cy="0"/>
          <a:chOff x="0" y="0"/>
          <a:chExt cx="0" cy="0"/>
        </a:xfrm>
      </p:grpSpPr>
      <p:pic>
        <p:nvPicPr>
          <p:cNvPr id="100" name="Google Shape;100;p67"/>
          <p:cNvPicPr preferRelativeResize="0"/>
          <p:nvPr/>
        </p:nvPicPr>
        <p:blipFill rotWithShape="1">
          <a:blip r:embed="rId2">
            <a:alphaModFix amt="10000"/>
          </a:blip>
          <a:srcRect b="0" l="5185" r="0" t="0"/>
          <a:stretch/>
        </p:blipFill>
        <p:spPr>
          <a:xfrm>
            <a:off x="0" y="0"/>
            <a:ext cx="12192000" cy="6858000"/>
          </a:xfrm>
          <a:prstGeom prst="rect">
            <a:avLst/>
          </a:prstGeom>
          <a:noFill/>
          <a:ln>
            <a:noFill/>
          </a:ln>
        </p:spPr>
      </p:pic>
      <p:sp>
        <p:nvSpPr>
          <p:cNvPr id="101" name="Google Shape;101;p67"/>
          <p:cNvSpPr txBox="1"/>
          <p:nvPr>
            <p:ph type="title"/>
          </p:nvPr>
        </p:nvSpPr>
        <p:spPr>
          <a:xfrm>
            <a:off x="2264664" y="1753011"/>
            <a:ext cx="7662672" cy="2292096"/>
          </a:xfrm>
          <a:prstGeom prst="rect">
            <a:avLst/>
          </a:prstGeom>
          <a:noFill/>
          <a:ln>
            <a:noFill/>
          </a:ln>
        </p:spPr>
        <p:txBody>
          <a:bodyPr anchorCtr="0" anchor="b" bIns="45700" lIns="91425" spcFirstLastPara="1" rIns="91425" wrap="square" tIns="45700">
            <a:noAutofit/>
          </a:bodyPr>
          <a:lstStyle>
            <a:lvl1pPr lvl="0" algn="ctr">
              <a:lnSpc>
                <a:spcPct val="105000"/>
              </a:lnSpc>
              <a:spcBef>
                <a:spcPts val="0"/>
              </a:spcBef>
              <a:spcAft>
                <a:spcPts val="0"/>
              </a:spcAft>
              <a:buClr>
                <a:schemeClr val="lt1"/>
              </a:buClr>
              <a:buSzPts val="6000"/>
              <a:buFont typeface="Open Sans"/>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67"/>
          <p:cNvSpPr txBox="1"/>
          <p:nvPr>
            <p:ph idx="1" type="body"/>
          </p:nvPr>
        </p:nvSpPr>
        <p:spPr>
          <a:xfrm>
            <a:off x="2264664" y="4177141"/>
            <a:ext cx="7662672" cy="924792"/>
          </a:xfrm>
          <a:prstGeom prst="rect">
            <a:avLst/>
          </a:prstGeom>
          <a:noFill/>
          <a:ln>
            <a:noFill/>
          </a:ln>
        </p:spPr>
        <p:txBody>
          <a:bodyPr anchorCtr="0" anchor="t" bIns="45700" lIns="91425" spcFirstLastPara="1" rIns="91425" wrap="square" tIns="45700">
            <a:noAutofit/>
          </a:bodyPr>
          <a:lstStyle>
            <a:lvl1pPr indent="-228600" lvl="0" marL="457200" algn="ctr">
              <a:lnSpc>
                <a:spcPct val="105000"/>
              </a:lnSpc>
              <a:spcBef>
                <a:spcPts val="1000"/>
              </a:spcBef>
              <a:spcAft>
                <a:spcPts val="0"/>
              </a:spcAft>
              <a:buClr>
                <a:schemeClr val="lt1"/>
              </a:buClr>
              <a:buSzPts val="3000"/>
              <a:buNone/>
              <a:defRPr b="1" sz="2400">
                <a:solidFill>
                  <a:schemeClr val="lt1"/>
                </a:solidFill>
              </a:defRPr>
            </a:lvl1pPr>
            <a:lvl2pPr indent="-228600" lvl="1" marL="914400" algn="l">
              <a:lnSpc>
                <a:spcPct val="105000"/>
              </a:lnSpc>
              <a:spcBef>
                <a:spcPts val="1000"/>
              </a:spcBef>
              <a:spcAft>
                <a:spcPts val="0"/>
              </a:spcAft>
              <a:buClr>
                <a:srgbClr val="88898D"/>
              </a:buClr>
              <a:buSzPts val="1600"/>
              <a:buNone/>
              <a:defRPr sz="2000">
                <a:solidFill>
                  <a:srgbClr val="88898D"/>
                </a:solidFill>
              </a:defRPr>
            </a:lvl2pPr>
            <a:lvl3pPr indent="-228600" lvl="2" marL="1371600" algn="l">
              <a:lnSpc>
                <a:spcPct val="105000"/>
              </a:lnSpc>
              <a:spcBef>
                <a:spcPts val="1000"/>
              </a:spcBef>
              <a:spcAft>
                <a:spcPts val="0"/>
              </a:spcAft>
              <a:buClr>
                <a:srgbClr val="88898D"/>
              </a:buClr>
              <a:buSzPts val="1440"/>
              <a:buNone/>
              <a:defRPr sz="1800">
                <a:solidFill>
                  <a:srgbClr val="88898D"/>
                </a:solidFill>
              </a:defRPr>
            </a:lvl3pPr>
            <a:lvl4pPr indent="-228600" lvl="3" marL="1828800" algn="l">
              <a:lnSpc>
                <a:spcPct val="105000"/>
              </a:lnSpc>
              <a:spcBef>
                <a:spcPts val="1000"/>
              </a:spcBef>
              <a:spcAft>
                <a:spcPts val="0"/>
              </a:spcAft>
              <a:buClr>
                <a:srgbClr val="88898D"/>
              </a:buClr>
              <a:buSzPts val="1600"/>
              <a:buNone/>
              <a:defRPr sz="1600">
                <a:solidFill>
                  <a:srgbClr val="88898D"/>
                </a:solidFill>
              </a:defRPr>
            </a:lvl4pPr>
            <a:lvl5pPr indent="-228600" lvl="4" marL="2286000" algn="l">
              <a:lnSpc>
                <a:spcPct val="105000"/>
              </a:lnSpc>
              <a:spcBef>
                <a:spcPts val="1000"/>
              </a:spcBef>
              <a:spcAft>
                <a:spcPts val="0"/>
              </a:spcAft>
              <a:buClr>
                <a:srgbClr val="88898D"/>
              </a:buClr>
              <a:buSzPts val="1120"/>
              <a:buNone/>
              <a:defRPr sz="1600">
                <a:solidFill>
                  <a:srgbClr val="88898D"/>
                </a:solidFill>
              </a:defRPr>
            </a:lvl5pPr>
            <a:lvl6pPr indent="-228600" lvl="5" marL="2743200" algn="l">
              <a:lnSpc>
                <a:spcPct val="90000"/>
              </a:lnSpc>
              <a:spcBef>
                <a:spcPts val="500"/>
              </a:spcBef>
              <a:spcAft>
                <a:spcPts val="0"/>
              </a:spcAft>
              <a:buClr>
                <a:srgbClr val="88898D"/>
              </a:buClr>
              <a:buSzPts val="1600"/>
              <a:buNone/>
              <a:defRPr sz="1600">
                <a:solidFill>
                  <a:srgbClr val="88898D"/>
                </a:solidFill>
              </a:defRPr>
            </a:lvl6pPr>
            <a:lvl7pPr indent="-228600" lvl="6" marL="3200400" algn="l">
              <a:lnSpc>
                <a:spcPct val="90000"/>
              </a:lnSpc>
              <a:spcBef>
                <a:spcPts val="500"/>
              </a:spcBef>
              <a:spcAft>
                <a:spcPts val="0"/>
              </a:spcAft>
              <a:buClr>
                <a:srgbClr val="88898D"/>
              </a:buClr>
              <a:buSzPts val="1600"/>
              <a:buNone/>
              <a:defRPr sz="1600">
                <a:solidFill>
                  <a:srgbClr val="88898D"/>
                </a:solidFill>
              </a:defRPr>
            </a:lvl7pPr>
            <a:lvl8pPr indent="-228600" lvl="7" marL="3657600" algn="l">
              <a:lnSpc>
                <a:spcPct val="90000"/>
              </a:lnSpc>
              <a:spcBef>
                <a:spcPts val="500"/>
              </a:spcBef>
              <a:spcAft>
                <a:spcPts val="0"/>
              </a:spcAft>
              <a:buClr>
                <a:srgbClr val="88898D"/>
              </a:buClr>
              <a:buSzPts val="1600"/>
              <a:buNone/>
              <a:defRPr sz="1600">
                <a:solidFill>
                  <a:srgbClr val="88898D"/>
                </a:solidFill>
              </a:defRPr>
            </a:lvl8pPr>
            <a:lvl9pPr indent="-228600" lvl="8" marL="4114800" algn="l">
              <a:lnSpc>
                <a:spcPct val="90000"/>
              </a:lnSpc>
              <a:spcBef>
                <a:spcPts val="500"/>
              </a:spcBef>
              <a:spcAft>
                <a:spcPts val="0"/>
              </a:spcAft>
              <a:buClr>
                <a:srgbClr val="88898D"/>
              </a:buClr>
              <a:buSzPts val="1600"/>
              <a:buNone/>
              <a:defRPr sz="1600">
                <a:solidFill>
                  <a:srgbClr val="88898D"/>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03" name="Shape 103"/>
        <p:cNvGrpSpPr/>
        <p:nvPr/>
      </p:nvGrpSpPr>
      <p:grpSpPr>
        <a:xfrm>
          <a:off x="0" y="0"/>
          <a:ext cx="0" cy="0"/>
          <a:chOff x="0" y="0"/>
          <a:chExt cx="0" cy="0"/>
        </a:xfrm>
      </p:grpSpPr>
      <p:pic>
        <p:nvPicPr>
          <p:cNvPr id="104" name="Google Shape;104;p68"/>
          <p:cNvPicPr preferRelativeResize="0"/>
          <p:nvPr/>
        </p:nvPicPr>
        <p:blipFill rotWithShape="1">
          <a:blip r:embed="rId2">
            <a:alphaModFix amt="81000"/>
          </a:blip>
          <a:srcRect b="0" l="0" r="0" t="0"/>
          <a:stretch/>
        </p:blipFill>
        <p:spPr>
          <a:xfrm>
            <a:off x="0" y="0"/>
            <a:ext cx="12197785" cy="6502400"/>
          </a:xfrm>
          <a:prstGeom prst="rect">
            <a:avLst/>
          </a:prstGeom>
          <a:noFill/>
          <a:ln>
            <a:noFill/>
          </a:ln>
        </p:spPr>
      </p:pic>
      <p:sp>
        <p:nvSpPr>
          <p:cNvPr id="105" name="Google Shape;105;p68"/>
          <p:cNvSpPr/>
          <p:nvPr/>
        </p:nvSpPr>
        <p:spPr>
          <a:xfrm>
            <a:off x="749878" y="800908"/>
            <a:ext cx="10692245" cy="4727864"/>
          </a:xfrm>
          <a:prstGeom prst="roundRect">
            <a:avLst>
              <a:gd fmla="val 16667" name="adj"/>
            </a:avLst>
          </a:prstGeom>
          <a:solidFill>
            <a:schemeClr val="lt1"/>
          </a:solidFill>
          <a:ln cap="flat" cmpd="sng" w="25400">
            <a:solidFill>
              <a:srgbClr val="B7BFC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06" name="Google Shape;106;p68"/>
          <p:cNvSpPr txBox="1"/>
          <p:nvPr>
            <p:ph idx="1" type="body"/>
          </p:nvPr>
        </p:nvSpPr>
        <p:spPr>
          <a:xfrm>
            <a:off x="3222171" y="2182983"/>
            <a:ext cx="5776686" cy="2911884"/>
          </a:xfrm>
          <a:prstGeom prst="rect">
            <a:avLst/>
          </a:prstGeom>
          <a:noFill/>
          <a:ln>
            <a:noFill/>
          </a:ln>
        </p:spPr>
        <p:txBody>
          <a:bodyPr anchorCtr="0" anchor="t" bIns="45700" lIns="91425" spcFirstLastPara="1" rIns="91425" wrap="square" tIns="45700">
            <a:noAutofit/>
          </a:bodyPr>
          <a:lstStyle>
            <a:lvl1pPr indent="-419100" lvl="0" marL="457200" algn="l">
              <a:lnSpc>
                <a:spcPct val="104166"/>
              </a:lnSpc>
              <a:spcBef>
                <a:spcPts val="0"/>
              </a:spcBef>
              <a:spcAft>
                <a:spcPts val="0"/>
              </a:spcAft>
              <a:buClr>
                <a:srgbClr val="214D8D"/>
              </a:buClr>
              <a:buSzPts val="3000"/>
              <a:buChar char="•"/>
              <a:defRPr>
                <a:solidFill>
                  <a:srgbClr val="000000"/>
                </a:solidFill>
              </a:defRPr>
            </a:lvl1pPr>
            <a:lvl2pPr indent="-340360" lvl="1" marL="914400" algn="l">
              <a:lnSpc>
                <a:spcPct val="105000"/>
              </a:lnSpc>
              <a:spcBef>
                <a:spcPts val="1000"/>
              </a:spcBef>
              <a:spcAft>
                <a:spcPts val="0"/>
              </a:spcAft>
              <a:buClr>
                <a:srgbClr val="214D8D"/>
              </a:buClr>
              <a:buSzPts val="1760"/>
              <a:buChar char="o"/>
              <a:defRPr>
                <a:solidFill>
                  <a:srgbClr val="000000"/>
                </a:solidFill>
              </a:defRPr>
            </a:lvl2pPr>
            <a:lvl3pPr indent="-330200" lvl="2" marL="1371600" algn="l">
              <a:lnSpc>
                <a:spcPct val="105000"/>
              </a:lnSpc>
              <a:spcBef>
                <a:spcPts val="1000"/>
              </a:spcBef>
              <a:spcAft>
                <a:spcPts val="0"/>
              </a:spcAft>
              <a:buClr>
                <a:srgbClr val="214D8D"/>
              </a:buClr>
              <a:buSzPts val="1600"/>
              <a:buChar char="▪"/>
              <a:defRPr>
                <a:solidFill>
                  <a:srgbClr val="000000"/>
                </a:solidFill>
              </a:defRPr>
            </a:lvl3pPr>
            <a:lvl4pPr indent="-342900" lvl="3" marL="1828800" algn="l">
              <a:lnSpc>
                <a:spcPct val="105000"/>
              </a:lnSpc>
              <a:spcBef>
                <a:spcPts val="1000"/>
              </a:spcBef>
              <a:spcAft>
                <a:spcPts val="0"/>
              </a:spcAft>
              <a:buClr>
                <a:srgbClr val="214D8D"/>
              </a:buClr>
              <a:buSzPts val="1800"/>
              <a:buChar char="•"/>
              <a:defRPr>
                <a:solidFill>
                  <a:srgbClr val="000000"/>
                </a:solidFill>
              </a:defRPr>
            </a:lvl4pPr>
            <a:lvl5pPr indent="-308610" lvl="4" marL="2286000" algn="l">
              <a:lnSpc>
                <a:spcPct val="105000"/>
              </a:lnSpc>
              <a:spcBef>
                <a:spcPts val="1000"/>
              </a:spcBef>
              <a:spcAft>
                <a:spcPts val="0"/>
              </a:spcAft>
              <a:buClr>
                <a:srgbClr val="214D8D"/>
              </a:buClr>
              <a:buSzPts val="1260"/>
              <a:buChar char="o"/>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68"/>
          <p:cNvSpPr txBox="1"/>
          <p:nvPr>
            <p:ph type="title"/>
          </p:nvPr>
        </p:nvSpPr>
        <p:spPr>
          <a:xfrm>
            <a:off x="749876" y="1060626"/>
            <a:ext cx="10692246" cy="72731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4000"/>
              <a:buFont typeface="Open Sans"/>
              <a:buNone/>
              <a:defRPr b="1"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08" name="Google Shape;108;p68"/>
          <p:cNvGrpSpPr/>
          <p:nvPr/>
        </p:nvGrpSpPr>
        <p:grpSpPr>
          <a:xfrm>
            <a:off x="-110" y="6122458"/>
            <a:ext cx="12192110" cy="755419"/>
            <a:chOff x="-2323" y="4128060"/>
            <a:chExt cx="12202601" cy="755419"/>
          </a:xfrm>
        </p:grpSpPr>
        <p:sp>
          <p:nvSpPr>
            <p:cNvPr id="109" name="Google Shape;109;p68"/>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10" name="Google Shape;110;p68"/>
            <p:cNvGrpSpPr/>
            <p:nvPr/>
          </p:nvGrpSpPr>
          <p:grpSpPr>
            <a:xfrm>
              <a:off x="-2323" y="4158203"/>
              <a:ext cx="12202601" cy="725276"/>
              <a:chOff x="9932" y="5877893"/>
              <a:chExt cx="12184066" cy="725276"/>
            </a:xfrm>
          </p:grpSpPr>
          <p:sp>
            <p:nvSpPr>
              <p:cNvPr id="111" name="Google Shape;111;p68"/>
              <p:cNvSpPr/>
              <p:nvPr/>
            </p:nvSpPr>
            <p:spPr>
              <a:xfrm>
                <a:off x="9932" y="6440418"/>
                <a:ext cx="12184065" cy="143262"/>
              </a:xfrm>
              <a:prstGeom prst="rect">
                <a:avLst/>
              </a:prstGeom>
              <a:solidFill>
                <a:srgbClr val="1431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12" name="Google Shape;112;p68"/>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You-Title-Slide">
  <p:cSld name="Thank-You-Title-Slide">
    <p:spTree>
      <p:nvGrpSpPr>
        <p:cNvPr id="113" name="Shape 113"/>
        <p:cNvGrpSpPr/>
        <p:nvPr/>
      </p:nvGrpSpPr>
      <p:grpSpPr>
        <a:xfrm>
          <a:off x="0" y="0"/>
          <a:ext cx="0" cy="0"/>
          <a:chOff x="0" y="0"/>
          <a:chExt cx="0" cy="0"/>
        </a:xfrm>
      </p:grpSpPr>
      <p:pic>
        <p:nvPicPr>
          <p:cNvPr id="114" name="Google Shape;114;p69"/>
          <p:cNvPicPr preferRelativeResize="0"/>
          <p:nvPr/>
        </p:nvPicPr>
        <p:blipFill rotWithShape="1">
          <a:blip r:embed="rId2">
            <a:alphaModFix amt="81000"/>
          </a:blip>
          <a:srcRect b="0" l="0" r="0" t="0"/>
          <a:stretch/>
        </p:blipFill>
        <p:spPr>
          <a:xfrm>
            <a:off x="0" y="0"/>
            <a:ext cx="12197785" cy="6502400"/>
          </a:xfrm>
          <a:prstGeom prst="rect">
            <a:avLst/>
          </a:prstGeom>
          <a:noFill/>
          <a:ln>
            <a:noFill/>
          </a:ln>
        </p:spPr>
      </p:pic>
      <p:sp>
        <p:nvSpPr>
          <p:cNvPr id="115" name="Google Shape;115;p69"/>
          <p:cNvSpPr/>
          <p:nvPr/>
        </p:nvSpPr>
        <p:spPr>
          <a:xfrm>
            <a:off x="2427259" y="1552768"/>
            <a:ext cx="7337482" cy="3244465"/>
          </a:xfrm>
          <a:prstGeom prst="roundRect">
            <a:avLst>
              <a:gd fmla="val 16667" name="adj"/>
            </a:avLst>
          </a:prstGeom>
          <a:solidFill>
            <a:schemeClr val="lt1"/>
          </a:solidFill>
          <a:ln cap="flat" cmpd="sng" w="25400">
            <a:solidFill>
              <a:srgbClr val="BBCFC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16" name="Google Shape;116;p69"/>
          <p:cNvSpPr txBox="1"/>
          <p:nvPr>
            <p:ph type="title"/>
          </p:nvPr>
        </p:nvSpPr>
        <p:spPr>
          <a:xfrm>
            <a:off x="2427259" y="2225040"/>
            <a:ext cx="7337482" cy="1980721"/>
          </a:xfrm>
          <a:prstGeom prst="rect">
            <a:avLst/>
          </a:prstGeom>
          <a:noFill/>
          <a:ln>
            <a:noFill/>
          </a:ln>
        </p:spPr>
        <p:txBody>
          <a:bodyPr anchorCtr="0" anchor="b" bIns="45700" lIns="91425" spcFirstLastPara="1" rIns="91425" wrap="square" tIns="45700">
            <a:noAutofit/>
          </a:bodyPr>
          <a:lstStyle>
            <a:lvl1pPr lvl="0" algn="ctr">
              <a:lnSpc>
                <a:spcPct val="105000"/>
              </a:lnSpc>
              <a:spcBef>
                <a:spcPts val="0"/>
              </a:spcBef>
              <a:spcAft>
                <a:spcPts val="0"/>
              </a:spcAft>
              <a:buClr>
                <a:schemeClr val="accent1"/>
              </a:buClr>
              <a:buSzPts val="6000"/>
              <a:buFont typeface="Open Sans"/>
              <a:buNone/>
              <a:defRPr b="0"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17" name="Google Shape;117;p69"/>
          <p:cNvGrpSpPr/>
          <p:nvPr/>
        </p:nvGrpSpPr>
        <p:grpSpPr>
          <a:xfrm>
            <a:off x="-110" y="6122458"/>
            <a:ext cx="12192110" cy="755419"/>
            <a:chOff x="-2323" y="4128060"/>
            <a:chExt cx="12202601" cy="755419"/>
          </a:xfrm>
        </p:grpSpPr>
        <p:sp>
          <p:nvSpPr>
            <p:cNvPr id="118" name="Google Shape;118;p69"/>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19" name="Google Shape;119;p69"/>
            <p:cNvGrpSpPr/>
            <p:nvPr/>
          </p:nvGrpSpPr>
          <p:grpSpPr>
            <a:xfrm>
              <a:off x="-2323" y="4158203"/>
              <a:ext cx="12202601" cy="725276"/>
              <a:chOff x="9932" y="5877893"/>
              <a:chExt cx="12184066" cy="725276"/>
            </a:xfrm>
          </p:grpSpPr>
          <p:sp>
            <p:nvSpPr>
              <p:cNvPr id="120" name="Google Shape;120;p69"/>
              <p:cNvSpPr/>
              <p:nvPr/>
            </p:nvSpPr>
            <p:spPr>
              <a:xfrm>
                <a:off x="9932" y="6440418"/>
                <a:ext cx="12184065" cy="143262"/>
              </a:xfrm>
              <a:prstGeom prst="rect">
                <a:avLst/>
              </a:prstGeom>
              <a:solidFill>
                <a:srgbClr val="1431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21" name="Google Shape;121;p69"/>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Side-Title_Gold">
  <p:cSld name="Left-Side-Title_Gold">
    <p:bg>
      <p:bgPr>
        <a:solidFill>
          <a:srgbClr val="F8F2EC"/>
        </a:solidFill>
      </p:bgPr>
    </p:bg>
    <p:spTree>
      <p:nvGrpSpPr>
        <p:cNvPr id="122" name="Shape 122"/>
        <p:cNvGrpSpPr/>
        <p:nvPr/>
      </p:nvGrpSpPr>
      <p:grpSpPr>
        <a:xfrm>
          <a:off x="0" y="0"/>
          <a:ext cx="0" cy="0"/>
          <a:chOff x="0" y="0"/>
          <a:chExt cx="0" cy="0"/>
        </a:xfrm>
      </p:grpSpPr>
      <p:pic>
        <p:nvPicPr>
          <p:cNvPr id="123" name="Google Shape;123;p58"/>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124" name="Google Shape;124;p58"/>
          <p:cNvSpPr/>
          <p:nvPr/>
        </p:nvSpPr>
        <p:spPr>
          <a:xfrm>
            <a:off x="8148320" y="0"/>
            <a:ext cx="404368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25" name="Google Shape;125;p58"/>
          <p:cNvPicPr preferRelativeResize="0"/>
          <p:nvPr/>
        </p:nvPicPr>
        <p:blipFill rotWithShape="1">
          <a:blip r:embed="rId3">
            <a:alphaModFix/>
          </a:blip>
          <a:srcRect b="12223" l="0" r="0" t="12453"/>
          <a:stretch/>
        </p:blipFill>
        <p:spPr>
          <a:xfrm>
            <a:off x="4150177" y="0"/>
            <a:ext cx="4054078" cy="6858000"/>
          </a:xfrm>
          <a:prstGeom prst="rect">
            <a:avLst/>
          </a:prstGeom>
          <a:noFill/>
          <a:ln>
            <a:noFill/>
          </a:ln>
        </p:spPr>
      </p:pic>
      <p:sp>
        <p:nvSpPr>
          <p:cNvPr id="126" name="Google Shape;126;p58"/>
          <p:cNvSpPr txBox="1"/>
          <p:nvPr>
            <p:ph idx="1" type="body"/>
          </p:nvPr>
        </p:nvSpPr>
        <p:spPr>
          <a:xfrm>
            <a:off x="5310216" y="1518755"/>
            <a:ext cx="5963920" cy="3820490"/>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0"/>
              </a:spcBef>
              <a:spcAft>
                <a:spcPts val="0"/>
              </a:spcAft>
              <a:buClr>
                <a:srgbClr val="A37238"/>
              </a:buClr>
              <a:buSzPts val="3000"/>
              <a:buFont typeface="Arial"/>
              <a:buChar char="•"/>
              <a:defRPr sz="2400">
                <a:solidFill>
                  <a:schemeClr val="accent1"/>
                </a:solidFill>
                <a:latin typeface="Open Sans"/>
                <a:ea typeface="Open Sans"/>
                <a:cs typeface="Open Sans"/>
                <a:sym typeface="Open Sans"/>
              </a:defRPr>
            </a:lvl1pPr>
            <a:lvl2pPr indent="-381000" lvl="1" marL="9144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indent="-365760" lvl="2" marL="13716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indent="-365760" lvl="3" marL="18288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indent="-365760" lvl="4" marL="22860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7" name="Google Shape;127;p58"/>
          <p:cNvSpPr txBox="1"/>
          <p:nvPr>
            <p:ph type="ctrTitle"/>
          </p:nvPr>
        </p:nvSpPr>
        <p:spPr>
          <a:xfrm>
            <a:off x="429768" y="1986591"/>
            <a:ext cx="3872068" cy="1991208"/>
          </a:xfrm>
          <a:prstGeom prst="rect">
            <a:avLst/>
          </a:prstGeom>
          <a:noFill/>
          <a:ln>
            <a:noFill/>
          </a:ln>
        </p:spPr>
        <p:txBody>
          <a:bodyPr anchorCtr="0" anchor="b" bIns="45700" lIns="91425" spcFirstLastPara="1" rIns="91425" wrap="square" tIns="45700">
            <a:noAutofit/>
          </a:bodyPr>
          <a:lstStyle>
            <a:lvl1pPr lvl="0" algn="l">
              <a:lnSpc>
                <a:spcPct val="102000"/>
              </a:lnSpc>
              <a:spcBef>
                <a:spcPts val="0"/>
              </a:spcBef>
              <a:spcAft>
                <a:spcPts val="0"/>
              </a:spcAft>
              <a:buClr>
                <a:schemeClr val="accent1"/>
              </a:buClr>
              <a:buSzPts val="4400"/>
              <a:buFont typeface="Open Sans"/>
              <a:buNone/>
              <a:defRPr b="1" sz="44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Side-Title_Blue">
  <p:cSld name="Left-Side-Title_Blue">
    <p:bg>
      <p:bgPr>
        <a:solidFill>
          <a:srgbClr val="D9E1F7">
            <a:alpha val="33333"/>
          </a:srgbClr>
        </a:solidFill>
      </p:bgPr>
    </p:bg>
    <p:spTree>
      <p:nvGrpSpPr>
        <p:cNvPr id="128" name="Shape 128"/>
        <p:cNvGrpSpPr/>
        <p:nvPr/>
      </p:nvGrpSpPr>
      <p:grpSpPr>
        <a:xfrm>
          <a:off x="0" y="0"/>
          <a:ext cx="0" cy="0"/>
          <a:chOff x="0" y="0"/>
          <a:chExt cx="0" cy="0"/>
        </a:xfrm>
      </p:grpSpPr>
      <p:pic>
        <p:nvPicPr>
          <p:cNvPr id="129" name="Google Shape;129;p70"/>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130" name="Google Shape;130;p70"/>
          <p:cNvSpPr/>
          <p:nvPr/>
        </p:nvSpPr>
        <p:spPr>
          <a:xfrm>
            <a:off x="8148320" y="0"/>
            <a:ext cx="404368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31" name="Google Shape;131;p70"/>
          <p:cNvPicPr preferRelativeResize="0"/>
          <p:nvPr/>
        </p:nvPicPr>
        <p:blipFill rotWithShape="1">
          <a:blip r:embed="rId3">
            <a:alphaModFix/>
          </a:blip>
          <a:srcRect b="12223" l="0" r="0" t="12453"/>
          <a:stretch/>
        </p:blipFill>
        <p:spPr>
          <a:xfrm>
            <a:off x="4150177" y="0"/>
            <a:ext cx="4054078" cy="6858000"/>
          </a:xfrm>
          <a:prstGeom prst="rect">
            <a:avLst/>
          </a:prstGeom>
          <a:noFill/>
          <a:ln>
            <a:noFill/>
          </a:ln>
        </p:spPr>
      </p:pic>
      <p:sp>
        <p:nvSpPr>
          <p:cNvPr id="132" name="Google Shape;132;p70"/>
          <p:cNvSpPr txBox="1"/>
          <p:nvPr>
            <p:ph idx="1" type="body"/>
          </p:nvPr>
        </p:nvSpPr>
        <p:spPr>
          <a:xfrm>
            <a:off x="5310216" y="1518755"/>
            <a:ext cx="5963920" cy="3820490"/>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indent="-381000" lvl="1" marL="9144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indent="-365760" lvl="2" marL="13716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indent="-365760" lvl="3" marL="18288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indent="-365760" lvl="4" marL="22860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3" name="Google Shape;133;p70"/>
          <p:cNvSpPr txBox="1"/>
          <p:nvPr>
            <p:ph type="ctrTitle"/>
          </p:nvPr>
        </p:nvSpPr>
        <p:spPr>
          <a:xfrm>
            <a:off x="429768" y="1986591"/>
            <a:ext cx="3872068" cy="1991208"/>
          </a:xfrm>
          <a:prstGeom prst="rect">
            <a:avLst/>
          </a:prstGeom>
          <a:noFill/>
          <a:ln>
            <a:noFill/>
          </a:ln>
        </p:spPr>
        <p:txBody>
          <a:bodyPr anchorCtr="0" anchor="b" bIns="45700" lIns="91425" spcFirstLastPara="1" rIns="91425" wrap="square" tIns="45700">
            <a:noAutofit/>
          </a:bodyPr>
          <a:lstStyle>
            <a:lvl1pPr lvl="0" algn="l">
              <a:lnSpc>
                <a:spcPct val="102000"/>
              </a:lnSpc>
              <a:spcBef>
                <a:spcPts val="0"/>
              </a:spcBef>
              <a:spcAft>
                <a:spcPts val="0"/>
              </a:spcAft>
              <a:buClr>
                <a:schemeClr val="accent1"/>
              </a:buClr>
              <a:buSzPts val="4400"/>
              <a:buFont typeface="Open Sans"/>
              <a:buNone/>
              <a:defRPr b="1" sz="44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Side-Title_Green">
  <p:cSld name="Left-Side-Title_Green">
    <p:bg>
      <p:bgPr>
        <a:solidFill>
          <a:srgbClr val="E0EBEA">
            <a:alpha val="45490"/>
          </a:srgbClr>
        </a:solidFill>
      </p:bgPr>
    </p:bg>
    <p:spTree>
      <p:nvGrpSpPr>
        <p:cNvPr id="134" name="Shape 134"/>
        <p:cNvGrpSpPr/>
        <p:nvPr/>
      </p:nvGrpSpPr>
      <p:grpSpPr>
        <a:xfrm>
          <a:off x="0" y="0"/>
          <a:ext cx="0" cy="0"/>
          <a:chOff x="0" y="0"/>
          <a:chExt cx="0" cy="0"/>
        </a:xfrm>
      </p:grpSpPr>
      <p:pic>
        <p:nvPicPr>
          <p:cNvPr id="135" name="Google Shape;135;p71"/>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136" name="Google Shape;136;p71"/>
          <p:cNvSpPr/>
          <p:nvPr/>
        </p:nvSpPr>
        <p:spPr>
          <a:xfrm>
            <a:off x="8148320" y="0"/>
            <a:ext cx="404368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37" name="Google Shape;137;p71"/>
          <p:cNvPicPr preferRelativeResize="0"/>
          <p:nvPr/>
        </p:nvPicPr>
        <p:blipFill rotWithShape="1">
          <a:blip r:embed="rId3">
            <a:alphaModFix/>
          </a:blip>
          <a:srcRect b="12223" l="0" r="0" t="12453"/>
          <a:stretch/>
        </p:blipFill>
        <p:spPr>
          <a:xfrm>
            <a:off x="4150177" y="0"/>
            <a:ext cx="4054078" cy="6858000"/>
          </a:xfrm>
          <a:prstGeom prst="rect">
            <a:avLst/>
          </a:prstGeom>
          <a:noFill/>
          <a:ln>
            <a:noFill/>
          </a:ln>
        </p:spPr>
      </p:pic>
      <p:sp>
        <p:nvSpPr>
          <p:cNvPr id="138" name="Google Shape;138;p71"/>
          <p:cNvSpPr txBox="1"/>
          <p:nvPr>
            <p:ph type="ctrTitle"/>
          </p:nvPr>
        </p:nvSpPr>
        <p:spPr>
          <a:xfrm>
            <a:off x="429768" y="1986591"/>
            <a:ext cx="3872068" cy="1991208"/>
          </a:xfrm>
          <a:prstGeom prst="rect">
            <a:avLst/>
          </a:prstGeom>
          <a:noFill/>
          <a:ln>
            <a:noFill/>
          </a:ln>
        </p:spPr>
        <p:txBody>
          <a:bodyPr anchorCtr="0" anchor="b" bIns="45700" lIns="91425" spcFirstLastPara="1" rIns="91425" wrap="square" tIns="45700">
            <a:noAutofit/>
          </a:bodyPr>
          <a:lstStyle>
            <a:lvl1pPr lvl="0" algn="l">
              <a:lnSpc>
                <a:spcPct val="102000"/>
              </a:lnSpc>
              <a:spcBef>
                <a:spcPts val="0"/>
              </a:spcBef>
              <a:spcAft>
                <a:spcPts val="0"/>
              </a:spcAft>
              <a:buClr>
                <a:schemeClr val="accent1"/>
              </a:buClr>
              <a:buSzPts val="4400"/>
              <a:buFont typeface="Open Sans"/>
              <a:buNone/>
              <a:defRPr b="1" sz="44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71"/>
          <p:cNvSpPr txBox="1"/>
          <p:nvPr>
            <p:ph idx="1" type="body"/>
          </p:nvPr>
        </p:nvSpPr>
        <p:spPr>
          <a:xfrm>
            <a:off x="5310216" y="1518755"/>
            <a:ext cx="5963920" cy="3820490"/>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indent="-381000" lvl="1" marL="9144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indent="-365760" lvl="2" marL="13716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indent="-365760" lvl="3" marL="18288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indent="-365760" lvl="4" marL="22860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reak-Slide_Brown">
  <p:cSld name="Title-Break-Slide_Brown">
    <p:bg>
      <p:bgPr>
        <a:solidFill>
          <a:srgbClr val="6C4C25"/>
        </a:solidFill>
      </p:bgPr>
    </p:bg>
    <p:spTree>
      <p:nvGrpSpPr>
        <p:cNvPr id="140" name="Shape 140"/>
        <p:cNvGrpSpPr/>
        <p:nvPr/>
      </p:nvGrpSpPr>
      <p:grpSpPr>
        <a:xfrm>
          <a:off x="0" y="0"/>
          <a:ext cx="0" cy="0"/>
          <a:chOff x="0" y="0"/>
          <a:chExt cx="0" cy="0"/>
        </a:xfrm>
      </p:grpSpPr>
      <p:pic>
        <p:nvPicPr>
          <p:cNvPr id="141" name="Google Shape;141;p72"/>
          <p:cNvPicPr preferRelativeResize="0"/>
          <p:nvPr/>
        </p:nvPicPr>
        <p:blipFill rotWithShape="1">
          <a:blip r:embed="rId2">
            <a:alphaModFix amt="10000"/>
          </a:blip>
          <a:srcRect b="0" l="5185" r="0" t="0"/>
          <a:stretch/>
        </p:blipFill>
        <p:spPr>
          <a:xfrm>
            <a:off x="0" y="0"/>
            <a:ext cx="12192000" cy="6858000"/>
          </a:xfrm>
          <a:prstGeom prst="rect">
            <a:avLst/>
          </a:prstGeom>
          <a:noFill/>
          <a:ln>
            <a:noFill/>
          </a:ln>
        </p:spPr>
      </p:pic>
      <p:sp>
        <p:nvSpPr>
          <p:cNvPr id="142" name="Google Shape;142;p72"/>
          <p:cNvSpPr txBox="1"/>
          <p:nvPr>
            <p:ph type="title"/>
          </p:nvPr>
        </p:nvSpPr>
        <p:spPr>
          <a:xfrm>
            <a:off x="2264664" y="1753011"/>
            <a:ext cx="7662672" cy="2292096"/>
          </a:xfrm>
          <a:prstGeom prst="rect">
            <a:avLst/>
          </a:prstGeom>
          <a:noFill/>
          <a:ln>
            <a:noFill/>
          </a:ln>
        </p:spPr>
        <p:txBody>
          <a:bodyPr anchorCtr="0" anchor="b" bIns="45700" lIns="91425" spcFirstLastPara="1" rIns="91425" wrap="square" tIns="45700">
            <a:normAutofit/>
          </a:bodyPr>
          <a:lstStyle>
            <a:lvl1pPr lvl="0" algn="ctr">
              <a:lnSpc>
                <a:spcPct val="105000"/>
              </a:lnSpc>
              <a:spcBef>
                <a:spcPts val="0"/>
              </a:spcBef>
              <a:spcAft>
                <a:spcPts val="0"/>
              </a:spcAft>
              <a:buClr>
                <a:schemeClr val="lt1"/>
              </a:buClr>
              <a:buSzPts val="6000"/>
              <a:buFont typeface="Open Sans"/>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72"/>
          <p:cNvSpPr txBox="1"/>
          <p:nvPr>
            <p:ph idx="1" type="body"/>
          </p:nvPr>
        </p:nvSpPr>
        <p:spPr>
          <a:xfrm>
            <a:off x="2264664" y="4177141"/>
            <a:ext cx="7662672" cy="924792"/>
          </a:xfrm>
          <a:prstGeom prst="rect">
            <a:avLst/>
          </a:prstGeom>
          <a:noFill/>
          <a:ln>
            <a:noFill/>
          </a:ln>
        </p:spPr>
        <p:txBody>
          <a:bodyPr anchorCtr="0" anchor="t" bIns="45700" lIns="91425" spcFirstLastPara="1" rIns="91425" wrap="square" tIns="45700">
            <a:normAutofit/>
          </a:bodyPr>
          <a:lstStyle>
            <a:lvl1pPr indent="-228600" lvl="0" marL="457200" algn="ctr">
              <a:lnSpc>
                <a:spcPct val="105000"/>
              </a:lnSpc>
              <a:spcBef>
                <a:spcPts val="1000"/>
              </a:spcBef>
              <a:spcAft>
                <a:spcPts val="0"/>
              </a:spcAft>
              <a:buClr>
                <a:schemeClr val="lt1"/>
              </a:buClr>
              <a:buSzPts val="3000"/>
              <a:buNone/>
              <a:defRPr b="1" sz="2400">
                <a:solidFill>
                  <a:schemeClr val="lt1"/>
                </a:solidFill>
              </a:defRPr>
            </a:lvl1pPr>
            <a:lvl2pPr indent="-228600" lvl="1" marL="914400" algn="l">
              <a:lnSpc>
                <a:spcPct val="105000"/>
              </a:lnSpc>
              <a:spcBef>
                <a:spcPts val="1000"/>
              </a:spcBef>
              <a:spcAft>
                <a:spcPts val="0"/>
              </a:spcAft>
              <a:buClr>
                <a:srgbClr val="88898D"/>
              </a:buClr>
              <a:buSzPts val="1600"/>
              <a:buNone/>
              <a:defRPr sz="2000">
                <a:solidFill>
                  <a:srgbClr val="88898D"/>
                </a:solidFill>
              </a:defRPr>
            </a:lvl2pPr>
            <a:lvl3pPr indent="-228600" lvl="2" marL="1371600" algn="l">
              <a:lnSpc>
                <a:spcPct val="105000"/>
              </a:lnSpc>
              <a:spcBef>
                <a:spcPts val="1000"/>
              </a:spcBef>
              <a:spcAft>
                <a:spcPts val="0"/>
              </a:spcAft>
              <a:buClr>
                <a:srgbClr val="88898D"/>
              </a:buClr>
              <a:buSzPts val="1440"/>
              <a:buNone/>
              <a:defRPr sz="1800">
                <a:solidFill>
                  <a:srgbClr val="88898D"/>
                </a:solidFill>
              </a:defRPr>
            </a:lvl3pPr>
            <a:lvl4pPr indent="-228600" lvl="3" marL="1828800" algn="l">
              <a:lnSpc>
                <a:spcPct val="105000"/>
              </a:lnSpc>
              <a:spcBef>
                <a:spcPts val="1000"/>
              </a:spcBef>
              <a:spcAft>
                <a:spcPts val="0"/>
              </a:spcAft>
              <a:buClr>
                <a:srgbClr val="88898D"/>
              </a:buClr>
              <a:buSzPts val="1600"/>
              <a:buNone/>
              <a:defRPr sz="1600">
                <a:solidFill>
                  <a:srgbClr val="88898D"/>
                </a:solidFill>
              </a:defRPr>
            </a:lvl4pPr>
            <a:lvl5pPr indent="-228600" lvl="4" marL="2286000" algn="l">
              <a:lnSpc>
                <a:spcPct val="105000"/>
              </a:lnSpc>
              <a:spcBef>
                <a:spcPts val="1000"/>
              </a:spcBef>
              <a:spcAft>
                <a:spcPts val="0"/>
              </a:spcAft>
              <a:buClr>
                <a:srgbClr val="88898D"/>
              </a:buClr>
              <a:buSzPts val="1120"/>
              <a:buNone/>
              <a:defRPr sz="1600">
                <a:solidFill>
                  <a:srgbClr val="88898D"/>
                </a:solidFill>
              </a:defRPr>
            </a:lvl5pPr>
            <a:lvl6pPr indent="-228600" lvl="5" marL="2743200" algn="l">
              <a:lnSpc>
                <a:spcPct val="90000"/>
              </a:lnSpc>
              <a:spcBef>
                <a:spcPts val="500"/>
              </a:spcBef>
              <a:spcAft>
                <a:spcPts val="0"/>
              </a:spcAft>
              <a:buClr>
                <a:srgbClr val="88898D"/>
              </a:buClr>
              <a:buSzPts val="1600"/>
              <a:buNone/>
              <a:defRPr sz="1600">
                <a:solidFill>
                  <a:srgbClr val="88898D"/>
                </a:solidFill>
              </a:defRPr>
            </a:lvl6pPr>
            <a:lvl7pPr indent="-228600" lvl="6" marL="3200400" algn="l">
              <a:lnSpc>
                <a:spcPct val="90000"/>
              </a:lnSpc>
              <a:spcBef>
                <a:spcPts val="500"/>
              </a:spcBef>
              <a:spcAft>
                <a:spcPts val="0"/>
              </a:spcAft>
              <a:buClr>
                <a:srgbClr val="88898D"/>
              </a:buClr>
              <a:buSzPts val="1600"/>
              <a:buNone/>
              <a:defRPr sz="1600">
                <a:solidFill>
                  <a:srgbClr val="88898D"/>
                </a:solidFill>
              </a:defRPr>
            </a:lvl7pPr>
            <a:lvl8pPr indent="-228600" lvl="7" marL="3657600" algn="l">
              <a:lnSpc>
                <a:spcPct val="90000"/>
              </a:lnSpc>
              <a:spcBef>
                <a:spcPts val="500"/>
              </a:spcBef>
              <a:spcAft>
                <a:spcPts val="0"/>
              </a:spcAft>
              <a:buClr>
                <a:srgbClr val="88898D"/>
              </a:buClr>
              <a:buSzPts val="1600"/>
              <a:buNone/>
              <a:defRPr sz="1600">
                <a:solidFill>
                  <a:srgbClr val="88898D"/>
                </a:solidFill>
              </a:defRPr>
            </a:lvl8pPr>
            <a:lvl9pPr indent="-228600" lvl="8" marL="4114800" algn="l">
              <a:lnSpc>
                <a:spcPct val="90000"/>
              </a:lnSpc>
              <a:spcBef>
                <a:spcPts val="500"/>
              </a:spcBef>
              <a:spcAft>
                <a:spcPts val="0"/>
              </a:spcAft>
              <a:buClr>
                <a:srgbClr val="88898D"/>
              </a:buClr>
              <a:buSzPts val="1600"/>
              <a:buNone/>
              <a:defRPr sz="1600">
                <a:solidFill>
                  <a:srgbClr val="88898D"/>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Lt-Blue">
  <p:cSld name="Title-Content-Lt-Blue">
    <p:spTree>
      <p:nvGrpSpPr>
        <p:cNvPr id="144" name="Shape 144"/>
        <p:cNvGrpSpPr/>
        <p:nvPr/>
      </p:nvGrpSpPr>
      <p:grpSpPr>
        <a:xfrm>
          <a:off x="0" y="0"/>
          <a:ext cx="0" cy="0"/>
          <a:chOff x="0" y="0"/>
          <a:chExt cx="0" cy="0"/>
        </a:xfrm>
      </p:grpSpPr>
      <p:pic>
        <p:nvPicPr>
          <p:cNvPr id="145" name="Google Shape;145;p73"/>
          <p:cNvPicPr preferRelativeResize="0"/>
          <p:nvPr/>
        </p:nvPicPr>
        <p:blipFill rotWithShape="1">
          <a:blip r:embed="rId2">
            <a:alphaModFix amt="18000"/>
          </a:blip>
          <a:srcRect b="0" l="0" r="0" t="0"/>
          <a:stretch/>
        </p:blipFill>
        <p:spPr>
          <a:xfrm>
            <a:off x="1421" y="0"/>
            <a:ext cx="12192000" cy="6502400"/>
          </a:xfrm>
          <a:prstGeom prst="rect">
            <a:avLst/>
          </a:prstGeom>
          <a:noFill/>
          <a:ln>
            <a:noFill/>
          </a:ln>
        </p:spPr>
      </p:pic>
      <p:sp>
        <p:nvSpPr>
          <p:cNvPr id="146" name="Google Shape;146;p73"/>
          <p:cNvSpPr txBox="1"/>
          <p:nvPr>
            <p:ph idx="1" type="body"/>
          </p:nvPr>
        </p:nvSpPr>
        <p:spPr>
          <a:xfrm>
            <a:off x="731520" y="1689145"/>
            <a:ext cx="10757328" cy="4063473"/>
          </a:xfrm>
          <a:prstGeom prst="rect">
            <a:avLst/>
          </a:prstGeom>
          <a:noFill/>
          <a:ln>
            <a:noFill/>
          </a:ln>
        </p:spPr>
        <p:txBody>
          <a:bodyPr anchorCtr="0" anchor="t" bIns="45700" lIns="91425" spcFirstLastPara="1" rIns="91425" wrap="square" tIns="45700">
            <a:normAutofit/>
          </a:bodyPr>
          <a:lstStyle>
            <a:lvl1pPr indent="-419100" lvl="0" marL="457200" algn="l">
              <a:lnSpc>
                <a:spcPct val="108000"/>
              </a:lnSpc>
              <a:spcBef>
                <a:spcPts val="1200"/>
              </a:spcBef>
              <a:spcAft>
                <a:spcPts val="0"/>
              </a:spcAft>
              <a:buClr>
                <a:srgbClr val="214D8D"/>
              </a:buClr>
              <a:buSzPts val="3000"/>
              <a:buChar char="•"/>
              <a:defRPr/>
            </a:lvl1pPr>
            <a:lvl2pPr indent="-340360" lvl="1" marL="914400" algn="l">
              <a:lnSpc>
                <a:spcPct val="108000"/>
              </a:lnSpc>
              <a:spcBef>
                <a:spcPts val="1200"/>
              </a:spcBef>
              <a:spcAft>
                <a:spcPts val="0"/>
              </a:spcAft>
              <a:buClr>
                <a:srgbClr val="214D8D"/>
              </a:buClr>
              <a:buSzPts val="1760"/>
              <a:buChar char="o"/>
              <a:defRPr/>
            </a:lvl2pPr>
            <a:lvl3pPr indent="-330200" lvl="2" marL="1371600" algn="l">
              <a:lnSpc>
                <a:spcPct val="108000"/>
              </a:lnSpc>
              <a:spcBef>
                <a:spcPts val="1200"/>
              </a:spcBef>
              <a:spcAft>
                <a:spcPts val="0"/>
              </a:spcAft>
              <a:buClr>
                <a:srgbClr val="214D8D"/>
              </a:buClr>
              <a:buSzPts val="1600"/>
              <a:buChar char="▪"/>
              <a:defRPr/>
            </a:lvl3pPr>
            <a:lvl4pPr indent="-342900" lvl="3" marL="1828800" algn="l">
              <a:lnSpc>
                <a:spcPct val="108000"/>
              </a:lnSpc>
              <a:spcBef>
                <a:spcPts val="1200"/>
              </a:spcBef>
              <a:spcAft>
                <a:spcPts val="0"/>
              </a:spcAft>
              <a:buClr>
                <a:srgbClr val="214D8D"/>
              </a:buClr>
              <a:buSzPts val="1800"/>
              <a:buChar char="•"/>
              <a:defRPr/>
            </a:lvl4pPr>
            <a:lvl5pPr indent="-308610" lvl="4" marL="2286000" algn="l">
              <a:lnSpc>
                <a:spcPct val="108000"/>
              </a:lnSpc>
              <a:spcBef>
                <a:spcPts val="1200"/>
              </a:spcBef>
              <a:spcAft>
                <a:spcPts val="0"/>
              </a:spcAft>
              <a:buClr>
                <a:srgbClr val="214D8D"/>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73"/>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48" name="Google Shape;148;p73"/>
          <p:cNvGrpSpPr/>
          <p:nvPr/>
        </p:nvGrpSpPr>
        <p:grpSpPr>
          <a:xfrm>
            <a:off x="0" y="6131851"/>
            <a:ext cx="12192110" cy="755419"/>
            <a:chOff x="-2323" y="4128060"/>
            <a:chExt cx="12202601" cy="755419"/>
          </a:xfrm>
        </p:grpSpPr>
        <p:sp>
          <p:nvSpPr>
            <p:cNvPr id="149" name="Google Shape;149;p73"/>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50" name="Google Shape;150;p73"/>
            <p:cNvGrpSpPr/>
            <p:nvPr/>
          </p:nvGrpSpPr>
          <p:grpSpPr>
            <a:xfrm>
              <a:off x="-2323" y="4158203"/>
              <a:ext cx="12202601" cy="725276"/>
              <a:chOff x="9932" y="5877893"/>
              <a:chExt cx="12184066" cy="725276"/>
            </a:xfrm>
          </p:grpSpPr>
          <p:sp>
            <p:nvSpPr>
              <p:cNvPr id="151" name="Google Shape;151;p73"/>
              <p:cNvSpPr/>
              <p:nvPr/>
            </p:nvSpPr>
            <p:spPr>
              <a:xfrm>
                <a:off x="9932" y="6469124"/>
                <a:ext cx="12183955" cy="114555"/>
              </a:xfrm>
              <a:prstGeom prst="rect">
                <a:avLst/>
              </a:prstGeom>
              <a:solidFill>
                <a:srgbClr val="214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52" name="Google Shape;152;p73"/>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53" name="Shape 153"/>
        <p:cNvGrpSpPr/>
        <p:nvPr/>
      </p:nvGrpSpPr>
      <p:grpSpPr>
        <a:xfrm>
          <a:off x="0" y="0"/>
          <a:ext cx="0" cy="0"/>
          <a:chOff x="0" y="0"/>
          <a:chExt cx="0" cy="0"/>
        </a:xfrm>
      </p:grpSpPr>
      <p:pic>
        <p:nvPicPr>
          <p:cNvPr id="154" name="Google Shape;154;p74"/>
          <p:cNvPicPr preferRelativeResize="0"/>
          <p:nvPr/>
        </p:nvPicPr>
        <p:blipFill rotWithShape="1">
          <a:blip r:embed="rId2">
            <a:alphaModFix amt="15000"/>
          </a:blip>
          <a:srcRect b="0" l="0" r="0" t="0"/>
          <a:stretch/>
        </p:blipFill>
        <p:spPr>
          <a:xfrm>
            <a:off x="1421" y="0"/>
            <a:ext cx="12192000" cy="6502400"/>
          </a:xfrm>
          <a:prstGeom prst="rect">
            <a:avLst/>
          </a:prstGeom>
          <a:noFill/>
          <a:ln>
            <a:noFill/>
          </a:ln>
        </p:spPr>
      </p:pic>
      <p:grpSp>
        <p:nvGrpSpPr>
          <p:cNvPr id="155" name="Google Shape;155;p74"/>
          <p:cNvGrpSpPr/>
          <p:nvPr/>
        </p:nvGrpSpPr>
        <p:grpSpPr>
          <a:xfrm>
            <a:off x="-110" y="6125163"/>
            <a:ext cx="12192110" cy="735930"/>
            <a:chOff x="-2323" y="4128060"/>
            <a:chExt cx="12202601" cy="735930"/>
          </a:xfrm>
        </p:grpSpPr>
        <p:sp>
          <p:nvSpPr>
            <p:cNvPr id="156" name="Google Shape;156;p74"/>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157" name="Google Shape;157;p74"/>
            <p:cNvGrpSpPr/>
            <p:nvPr/>
          </p:nvGrpSpPr>
          <p:grpSpPr>
            <a:xfrm>
              <a:off x="-2323" y="4136938"/>
              <a:ext cx="12202601" cy="727053"/>
              <a:chOff x="9932" y="5856628"/>
              <a:chExt cx="12184066" cy="727053"/>
            </a:xfrm>
          </p:grpSpPr>
          <p:sp>
            <p:nvSpPr>
              <p:cNvPr id="158" name="Google Shape;158;p74"/>
              <p:cNvSpPr/>
              <p:nvPr/>
            </p:nvSpPr>
            <p:spPr>
              <a:xfrm>
                <a:off x="9932" y="6429828"/>
                <a:ext cx="12184065" cy="15385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59" name="Google Shape;159;p74"/>
              <p:cNvSpPr/>
              <p:nvPr/>
            </p:nvSpPr>
            <p:spPr>
              <a:xfrm rot="-5400000">
                <a:off x="5739382" y="127288"/>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
        <p:nvSpPr>
          <p:cNvPr id="160" name="Google Shape;160;p74"/>
          <p:cNvSpPr txBox="1"/>
          <p:nvPr>
            <p:ph type="title"/>
          </p:nvPr>
        </p:nvSpPr>
        <p:spPr>
          <a:xfrm>
            <a:off x="731520" y="365125"/>
            <a:ext cx="10773940" cy="10972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6C4C25"/>
              </a:buClr>
              <a:buSzPts val="4000"/>
              <a:buFont typeface="Open Sans"/>
              <a:buNone/>
              <a:defRPr b="1" sz="4000">
                <a:solidFill>
                  <a:srgbClr val="6C4C2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74"/>
          <p:cNvSpPr txBox="1"/>
          <p:nvPr>
            <p:ph idx="1" type="body"/>
          </p:nvPr>
        </p:nvSpPr>
        <p:spPr>
          <a:xfrm>
            <a:off x="731520" y="1569199"/>
            <a:ext cx="5266055" cy="823912"/>
          </a:xfrm>
          <a:prstGeom prst="rect">
            <a:avLst/>
          </a:prstGeom>
          <a:noFill/>
          <a:ln>
            <a:noFill/>
          </a:ln>
        </p:spPr>
        <p:txBody>
          <a:bodyPr anchorCtr="0" anchor="ctr" bIns="45700" lIns="91425" spcFirstLastPara="1" rIns="91425" wrap="square" tIns="45700">
            <a:noAutofit/>
          </a:bodyPr>
          <a:lstStyle>
            <a:lvl1pPr indent="-228600" lvl="0" marL="457200" algn="l">
              <a:lnSpc>
                <a:spcPct val="105000"/>
              </a:lnSpc>
              <a:spcBef>
                <a:spcPts val="1000"/>
              </a:spcBef>
              <a:spcAft>
                <a:spcPts val="0"/>
              </a:spcAft>
              <a:buClr>
                <a:schemeClr val="dk1"/>
              </a:buClr>
              <a:buSzPts val="3000"/>
              <a:buNone/>
              <a:defRPr b="1" sz="2400">
                <a:solidFill>
                  <a:schemeClr val="dk1"/>
                </a:solidFill>
              </a:defRPr>
            </a:lvl1pPr>
            <a:lvl2pPr indent="-228600" lvl="1" marL="914400" algn="l">
              <a:lnSpc>
                <a:spcPct val="105000"/>
              </a:lnSpc>
              <a:spcBef>
                <a:spcPts val="1000"/>
              </a:spcBef>
              <a:spcAft>
                <a:spcPts val="0"/>
              </a:spcAft>
              <a:buClr>
                <a:schemeClr val="dk1"/>
              </a:buClr>
              <a:buSzPts val="1600"/>
              <a:buNone/>
              <a:defRPr b="1" sz="2000"/>
            </a:lvl2pPr>
            <a:lvl3pPr indent="-228600" lvl="2" marL="1371600" algn="l">
              <a:lnSpc>
                <a:spcPct val="105000"/>
              </a:lnSpc>
              <a:spcBef>
                <a:spcPts val="1000"/>
              </a:spcBef>
              <a:spcAft>
                <a:spcPts val="0"/>
              </a:spcAft>
              <a:buClr>
                <a:schemeClr val="dk1"/>
              </a:buClr>
              <a:buSzPts val="1440"/>
              <a:buNone/>
              <a:defRPr b="1" sz="1800"/>
            </a:lvl3pPr>
            <a:lvl4pPr indent="-228600" lvl="3" marL="1828800" algn="l">
              <a:lnSpc>
                <a:spcPct val="105000"/>
              </a:lnSpc>
              <a:spcBef>
                <a:spcPts val="1000"/>
              </a:spcBef>
              <a:spcAft>
                <a:spcPts val="0"/>
              </a:spcAft>
              <a:buClr>
                <a:schemeClr val="dk1"/>
              </a:buClr>
              <a:buSzPts val="1600"/>
              <a:buNone/>
              <a:defRPr b="1" sz="1600"/>
            </a:lvl4pPr>
            <a:lvl5pPr indent="-228600" lvl="4" marL="2286000" algn="l">
              <a:lnSpc>
                <a:spcPct val="105000"/>
              </a:lnSpc>
              <a:spcBef>
                <a:spcPts val="1000"/>
              </a:spcBef>
              <a:spcAft>
                <a:spcPts val="0"/>
              </a:spcAft>
              <a:buClr>
                <a:schemeClr val="dk1"/>
              </a:buClr>
              <a:buSzPts val="112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2" name="Google Shape;162;p74"/>
          <p:cNvSpPr txBox="1"/>
          <p:nvPr>
            <p:ph idx="2" type="body"/>
          </p:nvPr>
        </p:nvSpPr>
        <p:spPr>
          <a:xfrm>
            <a:off x="731520" y="2467941"/>
            <a:ext cx="5266055" cy="3567098"/>
          </a:xfrm>
          <a:prstGeom prst="rect">
            <a:avLst/>
          </a:prstGeom>
          <a:noFill/>
          <a:ln>
            <a:noFill/>
          </a:ln>
        </p:spPr>
        <p:txBody>
          <a:bodyPr anchorCtr="0" anchor="t" bIns="45700" lIns="91425" spcFirstLastPara="1" rIns="91425" wrap="square" tIns="45700">
            <a:noAutofit/>
          </a:bodyPr>
          <a:lstStyle>
            <a:lvl1pPr indent="-403225" lvl="0" marL="457200" algn="l">
              <a:lnSpc>
                <a:spcPct val="105000"/>
              </a:lnSpc>
              <a:spcBef>
                <a:spcPts val="1000"/>
              </a:spcBef>
              <a:spcAft>
                <a:spcPts val="0"/>
              </a:spcAft>
              <a:buClr>
                <a:srgbClr val="6C4C25"/>
              </a:buClr>
              <a:buSzPts val="2750"/>
              <a:buChar char="•"/>
              <a:defRPr sz="2200"/>
            </a:lvl1pPr>
            <a:lvl2pPr indent="-330200" lvl="1" marL="914400" algn="l">
              <a:lnSpc>
                <a:spcPct val="105000"/>
              </a:lnSpc>
              <a:spcBef>
                <a:spcPts val="1000"/>
              </a:spcBef>
              <a:spcAft>
                <a:spcPts val="0"/>
              </a:spcAft>
              <a:buClr>
                <a:srgbClr val="6C4C25"/>
              </a:buClr>
              <a:buSzPts val="1600"/>
              <a:buChar char="o"/>
              <a:defRPr sz="2000"/>
            </a:lvl2pPr>
            <a:lvl3pPr indent="-320039" lvl="2" marL="1371600" algn="l">
              <a:lnSpc>
                <a:spcPct val="105000"/>
              </a:lnSpc>
              <a:spcBef>
                <a:spcPts val="1000"/>
              </a:spcBef>
              <a:spcAft>
                <a:spcPts val="0"/>
              </a:spcAft>
              <a:buClr>
                <a:srgbClr val="6C4C25"/>
              </a:buClr>
              <a:buSzPts val="1440"/>
              <a:buChar char="▪"/>
              <a:defRPr sz="1800"/>
            </a:lvl3pPr>
            <a:lvl4pPr indent="-342900" lvl="3" marL="1828800" algn="l">
              <a:lnSpc>
                <a:spcPct val="105000"/>
              </a:lnSpc>
              <a:spcBef>
                <a:spcPts val="1000"/>
              </a:spcBef>
              <a:spcAft>
                <a:spcPts val="0"/>
              </a:spcAft>
              <a:buClr>
                <a:srgbClr val="6C4C25"/>
              </a:buClr>
              <a:buSzPts val="1800"/>
              <a:buChar char="•"/>
              <a:defRPr sz="1800"/>
            </a:lvl4pPr>
            <a:lvl5pPr indent="-308610" lvl="4" marL="2286000" algn="l">
              <a:lnSpc>
                <a:spcPct val="105000"/>
              </a:lnSpc>
              <a:spcBef>
                <a:spcPts val="1000"/>
              </a:spcBef>
              <a:spcAft>
                <a:spcPts val="0"/>
              </a:spcAft>
              <a:buClr>
                <a:srgbClr val="A37238"/>
              </a:buClr>
              <a:buSzPts val="126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74"/>
          <p:cNvSpPr txBox="1"/>
          <p:nvPr>
            <p:ph idx="3" type="body"/>
          </p:nvPr>
        </p:nvSpPr>
        <p:spPr>
          <a:xfrm>
            <a:off x="6172200" y="1569199"/>
            <a:ext cx="5333260" cy="823912"/>
          </a:xfrm>
          <a:prstGeom prst="rect">
            <a:avLst/>
          </a:prstGeom>
          <a:noFill/>
          <a:ln>
            <a:noFill/>
          </a:ln>
        </p:spPr>
        <p:txBody>
          <a:bodyPr anchorCtr="0" anchor="ctr" bIns="45700" lIns="91425" spcFirstLastPara="1" rIns="91425" wrap="square" tIns="45700">
            <a:noAutofit/>
          </a:bodyPr>
          <a:lstStyle>
            <a:lvl1pPr indent="-228600" lvl="0" marL="457200" algn="l">
              <a:lnSpc>
                <a:spcPct val="105000"/>
              </a:lnSpc>
              <a:spcBef>
                <a:spcPts val="1000"/>
              </a:spcBef>
              <a:spcAft>
                <a:spcPts val="0"/>
              </a:spcAft>
              <a:buClr>
                <a:schemeClr val="dk1"/>
              </a:buClr>
              <a:buSzPts val="3000"/>
              <a:buNone/>
              <a:defRPr b="1" sz="2400">
                <a:solidFill>
                  <a:schemeClr val="dk1"/>
                </a:solidFill>
              </a:defRPr>
            </a:lvl1pPr>
            <a:lvl2pPr indent="-228600" lvl="1" marL="914400" algn="l">
              <a:lnSpc>
                <a:spcPct val="105000"/>
              </a:lnSpc>
              <a:spcBef>
                <a:spcPts val="1000"/>
              </a:spcBef>
              <a:spcAft>
                <a:spcPts val="0"/>
              </a:spcAft>
              <a:buClr>
                <a:schemeClr val="dk1"/>
              </a:buClr>
              <a:buSzPts val="1600"/>
              <a:buNone/>
              <a:defRPr b="1" sz="2000"/>
            </a:lvl2pPr>
            <a:lvl3pPr indent="-228600" lvl="2" marL="1371600" algn="l">
              <a:lnSpc>
                <a:spcPct val="105000"/>
              </a:lnSpc>
              <a:spcBef>
                <a:spcPts val="1000"/>
              </a:spcBef>
              <a:spcAft>
                <a:spcPts val="0"/>
              </a:spcAft>
              <a:buClr>
                <a:schemeClr val="dk1"/>
              </a:buClr>
              <a:buSzPts val="1440"/>
              <a:buNone/>
              <a:defRPr b="1" sz="1800"/>
            </a:lvl3pPr>
            <a:lvl4pPr indent="-228600" lvl="3" marL="1828800" algn="l">
              <a:lnSpc>
                <a:spcPct val="105000"/>
              </a:lnSpc>
              <a:spcBef>
                <a:spcPts val="1000"/>
              </a:spcBef>
              <a:spcAft>
                <a:spcPts val="0"/>
              </a:spcAft>
              <a:buClr>
                <a:schemeClr val="dk1"/>
              </a:buClr>
              <a:buSzPts val="1600"/>
              <a:buNone/>
              <a:defRPr b="1" sz="1600"/>
            </a:lvl4pPr>
            <a:lvl5pPr indent="-228600" lvl="4" marL="2286000" algn="l">
              <a:lnSpc>
                <a:spcPct val="105000"/>
              </a:lnSpc>
              <a:spcBef>
                <a:spcPts val="1000"/>
              </a:spcBef>
              <a:spcAft>
                <a:spcPts val="0"/>
              </a:spcAft>
              <a:buClr>
                <a:schemeClr val="dk1"/>
              </a:buClr>
              <a:buSzPts val="112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4" name="Google Shape;164;p74"/>
          <p:cNvSpPr txBox="1"/>
          <p:nvPr>
            <p:ph idx="4" type="body"/>
          </p:nvPr>
        </p:nvSpPr>
        <p:spPr>
          <a:xfrm>
            <a:off x="6204096" y="2467940"/>
            <a:ext cx="5301364" cy="3567099"/>
          </a:xfrm>
          <a:prstGeom prst="rect">
            <a:avLst/>
          </a:prstGeom>
          <a:noFill/>
          <a:ln>
            <a:noFill/>
          </a:ln>
        </p:spPr>
        <p:txBody>
          <a:bodyPr anchorCtr="0" anchor="t" bIns="45700" lIns="91425" spcFirstLastPara="1" rIns="91425" wrap="square" tIns="45700">
            <a:noAutofit/>
          </a:bodyPr>
          <a:lstStyle>
            <a:lvl1pPr indent="-403225" lvl="0" marL="457200" algn="l">
              <a:lnSpc>
                <a:spcPct val="105000"/>
              </a:lnSpc>
              <a:spcBef>
                <a:spcPts val="1000"/>
              </a:spcBef>
              <a:spcAft>
                <a:spcPts val="0"/>
              </a:spcAft>
              <a:buClr>
                <a:srgbClr val="6C4C25"/>
              </a:buClr>
              <a:buSzPts val="2750"/>
              <a:buChar char="•"/>
              <a:defRPr sz="2200"/>
            </a:lvl1pPr>
            <a:lvl2pPr indent="-330200" lvl="1" marL="914400" algn="l">
              <a:lnSpc>
                <a:spcPct val="105000"/>
              </a:lnSpc>
              <a:spcBef>
                <a:spcPts val="1000"/>
              </a:spcBef>
              <a:spcAft>
                <a:spcPts val="0"/>
              </a:spcAft>
              <a:buClr>
                <a:srgbClr val="6C4C25"/>
              </a:buClr>
              <a:buSzPts val="1600"/>
              <a:buChar char="o"/>
              <a:defRPr sz="2000"/>
            </a:lvl2pPr>
            <a:lvl3pPr indent="-320039" lvl="2" marL="1371600" algn="l">
              <a:lnSpc>
                <a:spcPct val="105000"/>
              </a:lnSpc>
              <a:spcBef>
                <a:spcPts val="1000"/>
              </a:spcBef>
              <a:spcAft>
                <a:spcPts val="0"/>
              </a:spcAft>
              <a:buClr>
                <a:srgbClr val="6C4C25"/>
              </a:buClr>
              <a:buSzPts val="1440"/>
              <a:buChar char="▪"/>
              <a:defRPr sz="1800"/>
            </a:lvl3pPr>
            <a:lvl4pPr indent="-342900" lvl="3" marL="1828800" algn="l">
              <a:lnSpc>
                <a:spcPct val="105000"/>
              </a:lnSpc>
              <a:spcBef>
                <a:spcPts val="1000"/>
              </a:spcBef>
              <a:spcAft>
                <a:spcPts val="0"/>
              </a:spcAft>
              <a:buClr>
                <a:srgbClr val="6C4C25"/>
              </a:buClr>
              <a:buSzPts val="1800"/>
              <a:buChar char="•"/>
              <a:defRPr sz="1800"/>
            </a:lvl4pPr>
            <a:lvl5pPr indent="-308610" lvl="4" marL="2286000" algn="l">
              <a:lnSpc>
                <a:spcPct val="105000"/>
              </a:lnSpc>
              <a:spcBef>
                <a:spcPts val="1000"/>
              </a:spcBef>
              <a:spcAft>
                <a:spcPts val="0"/>
              </a:spcAft>
              <a:buClr>
                <a:srgbClr val="A37238"/>
              </a:buClr>
              <a:buSzPts val="126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
  <p:cSld name="Disclaimer">
    <p:spTree>
      <p:nvGrpSpPr>
        <p:cNvPr id="21" name="Shape 21"/>
        <p:cNvGrpSpPr/>
        <p:nvPr/>
      </p:nvGrpSpPr>
      <p:grpSpPr>
        <a:xfrm>
          <a:off x="0" y="0"/>
          <a:ext cx="0" cy="0"/>
          <a:chOff x="0" y="0"/>
          <a:chExt cx="0" cy="0"/>
        </a:xfrm>
      </p:grpSpPr>
      <p:pic>
        <p:nvPicPr>
          <p:cNvPr id="22" name="Google Shape;22;p55"/>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23" name="Google Shape;23;p55"/>
          <p:cNvSpPr/>
          <p:nvPr/>
        </p:nvSpPr>
        <p:spPr>
          <a:xfrm>
            <a:off x="1" y="1"/>
            <a:ext cx="12192000" cy="6858000"/>
          </a:xfrm>
          <a:prstGeom prst="rect">
            <a:avLst/>
          </a:prstGeom>
          <a:solidFill>
            <a:srgbClr val="F3E9DE">
              <a:alpha val="2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Open Sans"/>
              <a:ea typeface="Open Sans"/>
              <a:cs typeface="Open Sans"/>
              <a:sym typeface="Open Sans"/>
            </a:endParaRPr>
          </a:p>
        </p:txBody>
      </p:sp>
      <p:sp>
        <p:nvSpPr>
          <p:cNvPr id="24" name="Google Shape;24;p55"/>
          <p:cNvSpPr txBox="1"/>
          <p:nvPr>
            <p:ph idx="1" type="body"/>
          </p:nvPr>
        </p:nvSpPr>
        <p:spPr>
          <a:xfrm>
            <a:off x="731520" y="1689145"/>
            <a:ext cx="10765062" cy="4382046"/>
          </a:xfrm>
          <a:prstGeom prst="rect">
            <a:avLst/>
          </a:prstGeom>
          <a:noFill/>
          <a:ln>
            <a:noFill/>
          </a:ln>
        </p:spPr>
        <p:txBody>
          <a:bodyPr anchorCtr="0" anchor="t" bIns="45700" lIns="91425" spcFirstLastPara="1" rIns="91425" wrap="square" tIns="45700">
            <a:noAutofit/>
          </a:bodyPr>
          <a:lstStyle>
            <a:lvl1pPr indent="-228600" lvl="0" marL="457200" algn="l">
              <a:lnSpc>
                <a:spcPct val="105000"/>
              </a:lnSpc>
              <a:spcBef>
                <a:spcPts val="0"/>
              </a:spcBef>
              <a:spcAft>
                <a:spcPts val="0"/>
              </a:spcAft>
              <a:buClr>
                <a:schemeClr val="dk2"/>
              </a:buClr>
              <a:buSzPts val="3000"/>
              <a:buFont typeface="Open Sans"/>
              <a:buNone/>
              <a:defRPr/>
            </a:lvl1pPr>
            <a:lvl2pPr indent="-340360" lvl="1" marL="914400" algn="l">
              <a:lnSpc>
                <a:spcPct val="105000"/>
              </a:lnSpc>
              <a:spcBef>
                <a:spcPts val="1000"/>
              </a:spcBef>
              <a:spcAft>
                <a:spcPts val="0"/>
              </a:spcAft>
              <a:buClr>
                <a:schemeClr val="dk2"/>
              </a:buClr>
              <a:buSzPts val="1760"/>
              <a:buChar char="o"/>
              <a:defRPr/>
            </a:lvl2pPr>
            <a:lvl3pPr indent="-330200" lvl="2" marL="1371600" algn="l">
              <a:lnSpc>
                <a:spcPct val="105000"/>
              </a:lnSpc>
              <a:spcBef>
                <a:spcPts val="1000"/>
              </a:spcBef>
              <a:spcAft>
                <a:spcPts val="0"/>
              </a:spcAft>
              <a:buClr>
                <a:schemeClr val="dk2"/>
              </a:buClr>
              <a:buSzPts val="1600"/>
              <a:buChar char="▪"/>
              <a:defRPr/>
            </a:lvl3pPr>
            <a:lvl4pPr indent="-342900" lvl="3" marL="1828800" algn="l">
              <a:lnSpc>
                <a:spcPct val="105000"/>
              </a:lnSpc>
              <a:spcBef>
                <a:spcPts val="1000"/>
              </a:spcBef>
              <a:spcAft>
                <a:spcPts val="0"/>
              </a:spcAft>
              <a:buClr>
                <a:schemeClr val="dk2"/>
              </a:buClr>
              <a:buSzPts val="1800"/>
              <a:buChar char="•"/>
              <a:defRPr/>
            </a:lvl4pPr>
            <a:lvl5pPr indent="-308610" lvl="4" marL="2286000" algn="l">
              <a:lnSpc>
                <a:spcPct val="105000"/>
              </a:lnSpc>
              <a:spcBef>
                <a:spcPts val="1000"/>
              </a:spcBef>
              <a:spcAft>
                <a:spcPts val="0"/>
              </a:spcAft>
              <a:buClr>
                <a:schemeClr val="dk2"/>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5"/>
          <p:cNvSpPr txBox="1"/>
          <p:nvPr>
            <p:ph type="title"/>
          </p:nvPr>
        </p:nvSpPr>
        <p:spPr>
          <a:xfrm>
            <a:off x="731519" y="365761"/>
            <a:ext cx="10765063" cy="973942"/>
          </a:xfrm>
          <a:prstGeom prst="rect">
            <a:avLst/>
          </a:prstGeom>
          <a:noFill/>
          <a:ln>
            <a:noFill/>
          </a:ln>
        </p:spPr>
        <p:txBody>
          <a:bodyPr anchorCtr="0" anchor="b" bIns="45700" lIns="91425" spcFirstLastPara="1" rIns="91425" wrap="square" tIns="45700">
            <a:noAutofit/>
          </a:bodyPr>
          <a:lstStyle>
            <a:lvl1pPr lvl="0" algn="l">
              <a:lnSpc>
                <a:spcPct val="105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ces-Resources_Dark">
  <p:cSld name="References-Resources_Dark">
    <p:bg>
      <p:bgPr>
        <a:solidFill>
          <a:schemeClr val="dk1"/>
        </a:solidFill>
      </p:bgPr>
    </p:bg>
    <p:spTree>
      <p:nvGrpSpPr>
        <p:cNvPr id="165" name="Shape 165"/>
        <p:cNvGrpSpPr/>
        <p:nvPr/>
      </p:nvGrpSpPr>
      <p:grpSpPr>
        <a:xfrm>
          <a:off x="0" y="0"/>
          <a:ext cx="0" cy="0"/>
          <a:chOff x="0" y="0"/>
          <a:chExt cx="0" cy="0"/>
        </a:xfrm>
      </p:grpSpPr>
      <p:pic>
        <p:nvPicPr>
          <p:cNvPr id="166" name="Google Shape;166;p75"/>
          <p:cNvPicPr preferRelativeResize="0"/>
          <p:nvPr/>
        </p:nvPicPr>
        <p:blipFill rotWithShape="1">
          <a:blip r:embed="rId2">
            <a:alphaModFix amt="9000"/>
          </a:blip>
          <a:srcRect b="0" l="5461" r="0" t="0"/>
          <a:stretch/>
        </p:blipFill>
        <p:spPr>
          <a:xfrm>
            <a:off x="0" y="-13950"/>
            <a:ext cx="12186456" cy="6874887"/>
          </a:xfrm>
          <a:prstGeom prst="rect">
            <a:avLst/>
          </a:prstGeom>
          <a:gradFill>
            <a:gsLst>
              <a:gs pos="0">
                <a:schemeClr val="accent1"/>
              </a:gs>
              <a:gs pos="100000">
                <a:srgbClr val="143157"/>
              </a:gs>
            </a:gsLst>
            <a:lin ang="13500000" scaled="0"/>
          </a:gradFill>
          <a:ln>
            <a:noFill/>
          </a:ln>
        </p:spPr>
      </p:pic>
      <p:sp>
        <p:nvSpPr>
          <p:cNvPr id="167" name="Google Shape;167;p75"/>
          <p:cNvSpPr txBox="1"/>
          <p:nvPr>
            <p:ph type="title"/>
          </p:nvPr>
        </p:nvSpPr>
        <p:spPr>
          <a:xfrm>
            <a:off x="731519" y="365125"/>
            <a:ext cx="10780775" cy="104803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400"/>
              <a:buFont typeface="Open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75"/>
          <p:cNvSpPr txBox="1"/>
          <p:nvPr>
            <p:ph idx="1" type="body"/>
          </p:nvPr>
        </p:nvSpPr>
        <p:spPr>
          <a:xfrm>
            <a:off x="731520" y="1546167"/>
            <a:ext cx="10780776" cy="4598602"/>
          </a:xfrm>
          <a:prstGeom prst="rect">
            <a:avLst/>
          </a:prstGeom>
          <a:noFill/>
          <a:ln>
            <a:noFill/>
          </a:ln>
        </p:spPr>
        <p:txBody>
          <a:bodyPr anchorCtr="0" anchor="t" bIns="45700" lIns="91425" spcFirstLastPara="1" rIns="91425" wrap="square" tIns="45700">
            <a:noAutofit/>
          </a:bodyPr>
          <a:lstStyle>
            <a:lvl1pPr indent="-419100" lvl="0" marL="457200" algn="l">
              <a:lnSpc>
                <a:spcPct val="105000"/>
              </a:lnSpc>
              <a:spcBef>
                <a:spcPts val="1000"/>
              </a:spcBef>
              <a:spcAft>
                <a:spcPts val="0"/>
              </a:spcAft>
              <a:buClr>
                <a:schemeClr val="lt1"/>
              </a:buClr>
              <a:buSzPts val="3000"/>
              <a:buChar char="•"/>
              <a:defRPr>
                <a:solidFill>
                  <a:schemeClr val="lt1"/>
                </a:solidFill>
              </a:defRPr>
            </a:lvl1pPr>
            <a:lvl2pPr indent="-340360" lvl="1" marL="914400" algn="l">
              <a:lnSpc>
                <a:spcPct val="105000"/>
              </a:lnSpc>
              <a:spcBef>
                <a:spcPts val="1000"/>
              </a:spcBef>
              <a:spcAft>
                <a:spcPts val="0"/>
              </a:spcAft>
              <a:buClr>
                <a:schemeClr val="lt1"/>
              </a:buClr>
              <a:buSzPts val="1760"/>
              <a:buChar char="o"/>
              <a:defRPr>
                <a:solidFill>
                  <a:schemeClr val="lt1"/>
                </a:solidFill>
              </a:defRPr>
            </a:lvl2pPr>
            <a:lvl3pPr indent="-330200" lvl="2" marL="1371600" algn="l">
              <a:lnSpc>
                <a:spcPct val="105000"/>
              </a:lnSpc>
              <a:spcBef>
                <a:spcPts val="1000"/>
              </a:spcBef>
              <a:spcAft>
                <a:spcPts val="0"/>
              </a:spcAft>
              <a:buClr>
                <a:schemeClr val="lt1"/>
              </a:buClr>
              <a:buSzPts val="1600"/>
              <a:buChar char="▪"/>
              <a:defRPr>
                <a:solidFill>
                  <a:schemeClr val="lt1"/>
                </a:solidFill>
              </a:defRPr>
            </a:lvl3pPr>
            <a:lvl4pPr indent="-342900" lvl="3" marL="1828800" algn="l">
              <a:lnSpc>
                <a:spcPct val="105000"/>
              </a:lnSpc>
              <a:spcBef>
                <a:spcPts val="1000"/>
              </a:spcBef>
              <a:spcAft>
                <a:spcPts val="0"/>
              </a:spcAft>
              <a:buClr>
                <a:schemeClr val="lt1"/>
              </a:buClr>
              <a:buSzPts val="1800"/>
              <a:buChar char="•"/>
              <a:defRPr>
                <a:solidFill>
                  <a:schemeClr val="lt1"/>
                </a:solidFill>
              </a:defRPr>
            </a:lvl4pPr>
            <a:lvl5pPr indent="-308610" lvl="4" marL="2286000" algn="l">
              <a:lnSpc>
                <a:spcPct val="105000"/>
              </a:lnSpc>
              <a:spcBef>
                <a:spcPts val="1000"/>
              </a:spcBef>
              <a:spcAft>
                <a:spcPts val="0"/>
              </a:spcAft>
              <a:buClr>
                <a:schemeClr val="lt1"/>
              </a:buClr>
              <a:buSzPts val="1260"/>
              <a:buChar char="o"/>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p:cSld name="Blank_1">
    <p:bg>
      <p:bgPr>
        <a:solidFill>
          <a:schemeClr val="lt1"/>
        </a:solidFill>
      </p:bgPr>
    </p:bg>
    <p:spTree>
      <p:nvGrpSpPr>
        <p:cNvPr id="169" name="Shape 169"/>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Side-Title_Gold">
  <p:cSld name="Left-Side-Title_Gold">
    <p:bg>
      <p:bgPr>
        <a:solidFill>
          <a:srgbClr val="F8F2EC"/>
        </a:solidFill>
      </p:bgPr>
    </p:bg>
    <p:spTree>
      <p:nvGrpSpPr>
        <p:cNvPr id="173" name="Shape 173"/>
        <p:cNvGrpSpPr/>
        <p:nvPr/>
      </p:nvGrpSpPr>
      <p:grpSpPr>
        <a:xfrm>
          <a:off x="0" y="0"/>
          <a:ext cx="0" cy="0"/>
          <a:chOff x="0" y="0"/>
          <a:chExt cx="0" cy="0"/>
        </a:xfrm>
      </p:grpSpPr>
      <p:pic>
        <p:nvPicPr>
          <p:cNvPr id="174" name="Google Shape;174;p59"/>
          <p:cNvPicPr preferRelativeResize="0"/>
          <p:nvPr/>
        </p:nvPicPr>
        <p:blipFill rotWithShape="1">
          <a:blip r:embed="rId2">
            <a:alphaModFix amt="9000"/>
          </a:blip>
          <a:srcRect b="0" l="5317" r="0" t="0"/>
          <a:stretch/>
        </p:blipFill>
        <p:spPr>
          <a:xfrm rot="10800000">
            <a:off x="10629" y="891"/>
            <a:ext cx="12181370" cy="6861543"/>
          </a:xfrm>
          <a:prstGeom prst="rect">
            <a:avLst/>
          </a:prstGeom>
          <a:noFill/>
          <a:ln>
            <a:noFill/>
          </a:ln>
        </p:spPr>
      </p:pic>
      <p:sp>
        <p:nvSpPr>
          <p:cNvPr id="175" name="Google Shape;175;p59"/>
          <p:cNvSpPr/>
          <p:nvPr/>
        </p:nvSpPr>
        <p:spPr>
          <a:xfrm>
            <a:off x="8148320" y="0"/>
            <a:ext cx="404368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76" name="Google Shape;176;p59"/>
          <p:cNvPicPr preferRelativeResize="0"/>
          <p:nvPr/>
        </p:nvPicPr>
        <p:blipFill rotWithShape="1">
          <a:blip r:embed="rId3">
            <a:alphaModFix/>
          </a:blip>
          <a:srcRect b="12223" l="0" r="0" t="12453"/>
          <a:stretch/>
        </p:blipFill>
        <p:spPr>
          <a:xfrm>
            <a:off x="4150177" y="0"/>
            <a:ext cx="4054078" cy="6858000"/>
          </a:xfrm>
          <a:prstGeom prst="rect">
            <a:avLst/>
          </a:prstGeom>
          <a:noFill/>
          <a:ln>
            <a:noFill/>
          </a:ln>
        </p:spPr>
      </p:pic>
      <p:sp>
        <p:nvSpPr>
          <p:cNvPr id="177" name="Google Shape;177;p59"/>
          <p:cNvSpPr txBox="1"/>
          <p:nvPr>
            <p:ph idx="1" type="body"/>
          </p:nvPr>
        </p:nvSpPr>
        <p:spPr>
          <a:xfrm>
            <a:off x="5310216" y="1518755"/>
            <a:ext cx="5963920" cy="3820490"/>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0"/>
              </a:spcBef>
              <a:spcAft>
                <a:spcPts val="0"/>
              </a:spcAft>
              <a:buClr>
                <a:srgbClr val="A37238"/>
              </a:buClr>
              <a:buSzPts val="3000"/>
              <a:buFont typeface="Arial"/>
              <a:buChar char="•"/>
              <a:defRPr sz="2400">
                <a:solidFill>
                  <a:schemeClr val="accent1"/>
                </a:solidFill>
                <a:latin typeface="Open Sans"/>
                <a:ea typeface="Open Sans"/>
                <a:cs typeface="Open Sans"/>
                <a:sym typeface="Open Sans"/>
              </a:defRPr>
            </a:lvl1pPr>
            <a:lvl2pPr indent="-381000" lvl="1" marL="9144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indent="-365760" lvl="2" marL="13716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indent="-365760" lvl="3" marL="18288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indent="-365760" lvl="4" marL="228600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8" name="Google Shape;178;p59"/>
          <p:cNvSpPr txBox="1"/>
          <p:nvPr>
            <p:ph type="ctrTitle"/>
          </p:nvPr>
        </p:nvSpPr>
        <p:spPr>
          <a:xfrm>
            <a:off x="429768" y="1986591"/>
            <a:ext cx="3872068" cy="1991208"/>
          </a:xfrm>
          <a:prstGeom prst="rect">
            <a:avLst/>
          </a:prstGeom>
          <a:noFill/>
          <a:ln>
            <a:noFill/>
          </a:ln>
        </p:spPr>
        <p:txBody>
          <a:bodyPr anchorCtr="0" anchor="b" bIns="45700" lIns="91425" spcFirstLastPara="1" rIns="91425" wrap="square" tIns="45700">
            <a:noAutofit/>
          </a:bodyPr>
          <a:lstStyle>
            <a:lvl1pPr lvl="0" algn="l">
              <a:lnSpc>
                <a:spcPct val="102000"/>
              </a:lnSpc>
              <a:spcBef>
                <a:spcPts val="0"/>
              </a:spcBef>
              <a:spcAft>
                <a:spcPts val="0"/>
              </a:spcAft>
              <a:buClr>
                <a:schemeClr val="accent1"/>
              </a:buClr>
              <a:buSzPts val="4400"/>
              <a:buFont typeface="Open Sans"/>
              <a:buNone/>
              <a:defRPr b="1" sz="44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 Two Column">
  <p:cSld name="2_Section - Two Column">
    <p:spTree>
      <p:nvGrpSpPr>
        <p:cNvPr id="26" name="Shape 26"/>
        <p:cNvGrpSpPr/>
        <p:nvPr/>
      </p:nvGrpSpPr>
      <p:grpSpPr>
        <a:xfrm>
          <a:off x="0" y="0"/>
          <a:ext cx="0" cy="0"/>
          <a:chOff x="0" y="0"/>
          <a:chExt cx="0" cy="0"/>
        </a:xfrm>
      </p:grpSpPr>
      <p:sp>
        <p:nvSpPr>
          <p:cNvPr id="27" name="Google Shape;27;p56"/>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28" name="Google Shape;28;p56"/>
          <p:cNvPicPr preferRelativeResize="0"/>
          <p:nvPr/>
        </p:nvPicPr>
        <p:blipFill rotWithShape="1">
          <a:blip r:embed="rId2">
            <a:alphaModFix amt="17000"/>
          </a:blip>
          <a:srcRect b="0" l="0" r="0" t="0"/>
          <a:stretch/>
        </p:blipFill>
        <p:spPr>
          <a:xfrm>
            <a:off x="-1" y="0"/>
            <a:ext cx="12192001" cy="6502400"/>
          </a:xfrm>
          <a:prstGeom prst="rect">
            <a:avLst/>
          </a:prstGeom>
          <a:noFill/>
          <a:ln>
            <a:noFill/>
          </a:ln>
        </p:spPr>
      </p:pic>
      <p:grpSp>
        <p:nvGrpSpPr>
          <p:cNvPr id="29" name="Google Shape;29;p56"/>
          <p:cNvGrpSpPr/>
          <p:nvPr/>
        </p:nvGrpSpPr>
        <p:grpSpPr>
          <a:xfrm>
            <a:off x="0" y="6153117"/>
            <a:ext cx="12192110" cy="755419"/>
            <a:chOff x="-2323" y="4128060"/>
            <a:chExt cx="12202601" cy="755419"/>
          </a:xfrm>
        </p:grpSpPr>
        <p:sp>
          <p:nvSpPr>
            <p:cNvPr id="30" name="Google Shape;30;p56"/>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31" name="Google Shape;31;p56"/>
            <p:cNvGrpSpPr/>
            <p:nvPr/>
          </p:nvGrpSpPr>
          <p:grpSpPr>
            <a:xfrm>
              <a:off x="-2323" y="4158203"/>
              <a:ext cx="12202601" cy="725276"/>
              <a:chOff x="9932" y="5877893"/>
              <a:chExt cx="12184066" cy="725276"/>
            </a:xfrm>
          </p:grpSpPr>
          <p:sp>
            <p:nvSpPr>
              <p:cNvPr id="32" name="Google Shape;32;p56"/>
              <p:cNvSpPr/>
              <p:nvPr/>
            </p:nvSpPr>
            <p:spPr>
              <a:xfrm>
                <a:off x="9932" y="6469124"/>
                <a:ext cx="12183955" cy="114555"/>
              </a:xfrm>
              <a:prstGeom prst="rect">
                <a:avLst/>
              </a:prstGeom>
              <a:solidFill>
                <a:srgbClr val="214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3" name="Google Shape;33;p56"/>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
        <p:nvSpPr>
          <p:cNvPr id="34" name="Google Shape;34;p56"/>
          <p:cNvSpPr txBox="1"/>
          <p:nvPr>
            <p:ph type="title"/>
          </p:nvPr>
        </p:nvSpPr>
        <p:spPr>
          <a:xfrm>
            <a:off x="731520" y="365760"/>
            <a:ext cx="10857968" cy="76806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400"/>
              <a:buFont typeface="Open Sans"/>
              <a:buNone/>
              <a:defRPr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6"/>
          <p:cNvSpPr txBox="1"/>
          <p:nvPr>
            <p:ph idx="1" type="body"/>
          </p:nvPr>
        </p:nvSpPr>
        <p:spPr>
          <a:xfrm>
            <a:off x="731520" y="1591445"/>
            <a:ext cx="4925001" cy="2016519"/>
          </a:xfrm>
          <a:prstGeom prst="rect">
            <a:avLst/>
          </a:prstGeom>
          <a:noFill/>
          <a:ln>
            <a:noFill/>
          </a:ln>
        </p:spPr>
        <p:txBody>
          <a:bodyPr anchorCtr="0" anchor="t" bIns="45700" lIns="91425" spcFirstLastPara="1" rIns="91425" wrap="square" tIns="45700">
            <a:noAutofit/>
          </a:bodyPr>
          <a:lstStyle>
            <a:lvl1pPr indent="-228600" lvl="0" marL="457200" algn="l">
              <a:lnSpc>
                <a:spcPct val="136363"/>
              </a:lnSpc>
              <a:spcBef>
                <a:spcPts val="0"/>
              </a:spcBef>
              <a:spcAft>
                <a:spcPts val="0"/>
              </a:spcAft>
              <a:buClr>
                <a:schemeClr val="dk2"/>
              </a:buClr>
              <a:buSzPts val="2750"/>
              <a:buFont typeface="Open Sans"/>
              <a:buNone/>
              <a:defRPr b="1" sz="2200">
                <a:solidFill>
                  <a:srgbClr val="214D8D"/>
                </a:solidFill>
              </a:defRPr>
            </a:lvl1pPr>
            <a:lvl2pPr indent="-228600" lvl="1" marL="914400" algn="l">
              <a:lnSpc>
                <a:spcPct val="166666"/>
              </a:lnSpc>
              <a:spcBef>
                <a:spcPts val="0"/>
              </a:spcBef>
              <a:spcAft>
                <a:spcPts val="0"/>
              </a:spcAft>
              <a:buClr>
                <a:schemeClr val="dk2"/>
              </a:buClr>
              <a:buSzPts val="1440"/>
              <a:buFont typeface="Open Sans"/>
              <a:buNone/>
              <a:defRPr sz="1800"/>
            </a:lvl2pPr>
            <a:lvl3pPr indent="-228600" lvl="2" marL="1371600" algn="l">
              <a:lnSpc>
                <a:spcPct val="105000"/>
              </a:lnSpc>
              <a:spcBef>
                <a:spcPts val="1000"/>
              </a:spcBef>
              <a:spcAft>
                <a:spcPts val="0"/>
              </a:spcAft>
              <a:buClr>
                <a:schemeClr val="dk2"/>
              </a:buClr>
              <a:buSzPts val="1600"/>
              <a:buFont typeface="Open Sans"/>
              <a:buNone/>
              <a:defRPr/>
            </a:lvl3pPr>
            <a:lvl4pPr indent="-228600" lvl="3" marL="1828800" algn="l">
              <a:lnSpc>
                <a:spcPct val="105000"/>
              </a:lnSpc>
              <a:spcBef>
                <a:spcPts val="1000"/>
              </a:spcBef>
              <a:spcAft>
                <a:spcPts val="0"/>
              </a:spcAft>
              <a:buClr>
                <a:schemeClr val="dk2"/>
              </a:buClr>
              <a:buSzPts val="1800"/>
              <a:buFont typeface="Open Sans"/>
              <a:buNone/>
              <a:defRPr/>
            </a:lvl4pPr>
            <a:lvl5pPr indent="-228600" lvl="4" marL="2286000" algn="l">
              <a:lnSpc>
                <a:spcPct val="105000"/>
              </a:lnSpc>
              <a:spcBef>
                <a:spcPts val="1000"/>
              </a:spcBef>
              <a:spcAft>
                <a:spcPts val="0"/>
              </a:spcAft>
              <a:buClr>
                <a:schemeClr val="dk2"/>
              </a:buClr>
              <a:buSzPts val="126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6"/>
          <p:cNvSpPr txBox="1"/>
          <p:nvPr>
            <p:ph idx="2" type="body"/>
          </p:nvPr>
        </p:nvSpPr>
        <p:spPr>
          <a:xfrm>
            <a:off x="6664486" y="1591445"/>
            <a:ext cx="4925001" cy="2016519"/>
          </a:xfrm>
          <a:prstGeom prst="rect">
            <a:avLst/>
          </a:prstGeom>
          <a:noFill/>
          <a:ln>
            <a:noFill/>
          </a:ln>
        </p:spPr>
        <p:txBody>
          <a:bodyPr anchorCtr="0" anchor="t" bIns="45700" lIns="91425" spcFirstLastPara="1" rIns="91425" wrap="square" tIns="45700">
            <a:noAutofit/>
          </a:bodyPr>
          <a:lstStyle>
            <a:lvl1pPr indent="-228600" lvl="0" marL="457200" algn="l">
              <a:lnSpc>
                <a:spcPct val="136363"/>
              </a:lnSpc>
              <a:spcBef>
                <a:spcPts val="0"/>
              </a:spcBef>
              <a:spcAft>
                <a:spcPts val="0"/>
              </a:spcAft>
              <a:buClr>
                <a:schemeClr val="dk2"/>
              </a:buClr>
              <a:buSzPts val="2750"/>
              <a:buFont typeface="Open Sans"/>
              <a:buNone/>
              <a:defRPr b="1" sz="2200">
                <a:solidFill>
                  <a:srgbClr val="214D8D"/>
                </a:solidFill>
              </a:defRPr>
            </a:lvl1pPr>
            <a:lvl2pPr indent="-228600" lvl="1" marL="914400" algn="l">
              <a:lnSpc>
                <a:spcPct val="166666"/>
              </a:lnSpc>
              <a:spcBef>
                <a:spcPts val="0"/>
              </a:spcBef>
              <a:spcAft>
                <a:spcPts val="0"/>
              </a:spcAft>
              <a:buClr>
                <a:schemeClr val="dk2"/>
              </a:buClr>
              <a:buSzPts val="1440"/>
              <a:buFont typeface="Open Sans"/>
              <a:buNone/>
              <a:defRPr sz="1800"/>
            </a:lvl2pPr>
            <a:lvl3pPr indent="-228600" lvl="2" marL="1371600" algn="l">
              <a:lnSpc>
                <a:spcPct val="105000"/>
              </a:lnSpc>
              <a:spcBef>
                <a:spcPts val="1000"/>
              </a:spcBef>
              <a:spcAft>
                <a:spcPts val="0"/>
              </a:spcAft>
              <a:buClr>
                <a:schemeClr val="dk2"/>
              </a:buClr>
              <a:buSzPts val="1600"/>
              <a:buFont typeface="Open Sans"/>
              <a:buNone/>
              <a:defRPr/>
            </a:lvl3pPr>
            <a:lvl4pPr indent="-228600" lvl="3" marL="1828800" algn="l">
              <a:lnSpc>
                <a:spcPct val="105000"/>
              </a:lnSpc>
              <a:spcBef>
                <a:spcPts val="1000"/>
              </a:spcBef>
              <a:spcAft>
                <a:spcPts val="0"/>
              </a:spcAft>
              <a:buClr>
                <a:schemeClr val="dk2"/>
              </a:buClr>
              <a:buSzPts val="1800"/>
              <a:buFont typeface="Open Sans"/>
              <a:buNone/>
              <a:defRPr/>
            </a:lvl4pPr>
            <a:lvl5pPr indent="-228600" lvl="4" marL="2286000" algn="l">
              <a:lnSpc>
                <a:spcPct val="105000"/>
              </a:lnSpc>
              <a:spcBef>
                <a:spcPts val="1000"/>
              </a:spcBef>
              <a:spcAft>
                <a:spcPts val="0"/>
              </a:spcAft>
              <a:buClr>
                <a:schemeClr val="dk2"/>
              </a:buClr>
              <a:buSzPts val="126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6"/>
          <p:cNvSpPr txBox="1"/>
          <p:nvPr>
            <p:ph idx="3" type="body"/>
          </p:nvPr>
        </p:nvSpPr>
        <p:spPr>
          <a:xfrm>
            <a:off x="731520" y="3832349"/>
            <a:ext cx="4925001" cy="2016519"/>
          </a:xfrm>
          <a:prstGeom prst="rect">
            <a:avLst/>
          </a:prstGeom>
          <a:noFill/>
          <a:ln>
            <a:noFill/>
          </a:ln>
        </p:spPr>
        <p:txBody>
          <a:bodyPr anchorCtr="0" anchor="t" bIns="45700" lIns="91425" spcFirstLastPara="1" rIns="91425" wrap="square" tIns="45700">
            <a:noAutofit/>
          </a:bodyPr>
          <a:lstStyle>
            <a:lvl1pPr indent="-228600" lvl="0" marL="457200" algn="l">
              <a:lnSpc>
                <a:spcPct val="136363"/>
              </a:lnSpc>
              <a:spcBef>
                <a:spcPts val="0"/>
              </a:spcBef>
              <a:spcAft>
                <a:spcPts val="0"/>
              </a:spcAft>
              <a:buClr>
                <a:schemeClr val="dk2"/>
              </a:buClr>
              <a:buSzPts val="2750"/>
              <a:buFont typeface="Open Sans"/>
              <a:buNone/>
              <a:defRPr b="1" sz="2200">
                <a:solidFill>
                  <a:srgbClr val="214D8D"/>
                </a:solidFill>
              </a:defRPr>
            </a:lvl1pPr>
            <a:lvl2pPr indent="-228600" lvl="1" marL="914400" algn="l">
              <a:lnSpc>
                <a:spcPct val="166666"/>
              </a:lnSpc>
              <a:spcBef>
                <a:spcPts val="0"/>
              </a:spcBef>
              <a:spcAft>
                <a:spcPts val="0"/>
              </a:spcAft>
              <a:buClr>
                <a:schemeClr val="dk2"/>
              </a:buClr>
              <a:buSzPts val="1440"/>
              <a:buFont typeface="Open Sans"/>
              <a:buNone/>
              <a:defRPr sz="1800"/>
            </a:lvl2pPr>
            <a:lvl3pPr indent="-228600" lvl="2" marL="1371600" algn="l">
              <a:lnSpc>
                <a:spcPct val="105000"/>
              </a:lnSpc>
              <a:spcBef>
                <a:spcPts val="1000"/>
              </a:spcBef>
              <a:spcAft>
                <a:spcPts val="0"/>
              </a:spcAft>
              <a:buClr>
                <a:schemeClr val="dk2"/>
              </a:buClr>
              <a:buSzPts val="1600"/>
              <a:buFont typeface="Open Sans"/>
              <a:buNone/>
              <a:defRPr/>
            </a:lvl3pPr>
            <a:lvl4pPr indent="-228600" lvl="3" marL="1828800" algn="l">
              <a:lnSpc>
                <a:spcPct val="105000"/>
              </a:lnSpc>
              <a:spcBef>
                <a:spcPts val="1000"/>
              </a:spcBef>
              <a:spcAft>
                <a:spcPts val="0"/>
              </a:spcAft>
              <a:buClr>
                <a:schemeClr val="dk2"/>
              </a:buClr>
              <a:buSzPts val="1800"/>
              <a:buFont typeface="Open Sans"/>
              <a:buNone/>
              <a:defRPr/>
            </a:lvl4pPr>
            <a:lvl5pPr indent="-228600" lvl="4" marL="2286000" algn="l">
              <a:lnSpc>
                <a:spcPct val="105000"/>
              </a:lnSpc>
              <a:spcBef>
                <a:spcPts val="1000"/>
              </a:spcBef>
              <a:spcAft>
                <a:spcPts val="0"/>
              </a:spcAft>
              <a:buClr>
                <a:schemeClr val="dk2"/>
              </a:buClr>
              <a:buSzPts val="126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6"/>
          <p:cNvSpPr txBox="1"/>
          <p:nvPr>
            <p:ph idx="4" type="body"/>
          </p:nvPr>
        </p:nvSpPr>
        <p:spPr>
          <a:xfrm>
            <a:off x="6664486" y="3832349"/>
            <a:ext cx="4925001" cy="2016519"/>
          </a:xfrm>
          <a:prstGeom prst="rect">
            <a:avLst/>
          </a:prstGeom>
          <a:noFill/>
          <a:ln>
            <a:noFill/>
          </a:ln>
        </p:spPr>
        <p:txBody>
          <a:bodyPr anchorCtr="0" anchor="t" bIns="45700" lIns="91425" spcFirstLastPara="1" rIns="91425" wrap="square" tIns="45700">
            <a:noAutofit/>
          </a:bodyPr>
          <a:lstStyle>
            <a:lvl1pPr indent="-228600" lvl="0" marL="457200" algn="l">
              <a:lnSpc>
                <a:spcPct val="136363"/>
              </a:lnSpc>
              <a:spcBef>
                <a:spcPts val="0"/>
              </a:spcBef>
              <a:spcAft>
                <a:spcPts val="0"/>
              </a:spcAft>
              <a:buClr>
                <a:schemeClr val="dk2"/>
              </a:buClr>
              <a:buSzPts val="2750"/>
              <a:buFont typeface="Open Sans"/>
              <a:buNone/>
              <a:defRPr b="1" sz="2200">
                <a:solidFill>
                  <a:srgbClr val="214D8D"/>
                </a:solidFill>
              </a:defRPr>
            </a:lvl1pPr>
            <a:lvl2pPr indent="-228600" lvl="1" marL="914400" algn="l">
              <a:lnSpc>
                <a:spcPct val="166666"/>
              </a:lnSpc>
              <a:spcBef>
                <a:spcPts val="0"/>
              </a:spcBef>
              <a:spcAft>
                <a:spcPts val="0"/>
              </a:spcAft>
              <a:buClr>
                <a:schemeClr val="dk2"/>
              </a:buClr>
              <a:buSzPts val="1440"/>
              <a:buFont typeface="Open Sans"/>
              <a:buNone/>
              <a:defRPr sz="1800"/>
            </a:lvl2pPr>
            <a:lvl3pPr indent="-228600" lvl="2" marL="1371600" algn="l">
              <a:lnSpc>
                <a:spcPct val="105000"/>
              </a:lnSpc>
              <a:spcBef>
                <a:spcPts val="1000"/>
              </a:spcBef>
              <a:spcAft>
                <a:spcPts val="0"/>
              </a:spcAft>
              <a:buClr>
                <a:schemeClr val="dk2"/>
              </a:buClr>
              <a:buSzPts val="1600"/>
              <a:buFont typeface="Open Sans"/>
              <a:buNone/>
              <a:defRPr/>
            </a:lvl3pPr>
            <a:lvl4pPr indent="-228600" lvl="3" marL="1828800" algn="l">
              <a:lnSpc>
                <a:spcPct val="105000"/>
              </a:lnSpc>
              <a:spcBef>
                <a:spcPts val="1000"/>
              </a:spcBef>
              <a:spcAft>
                <a:spcPts val="0"/>
              </a:spcAft>
              <a:buClr>
                <a:schemeClr val="dk2"/>
              </a:buClr>
              <a:buSzPts val="1800"/>
              <a:buFont typeface="Open Sans"/>
              <a:buNone/>
              <a:defRPr/>
            </a:lvl4pPr>
            <a:lvl5pPr indent="-228600" lvl="4" marL="2286000" algn="l">
              <a:lnSpc>
                <a:spcPct val="105000"/>
              </a:lnSpc>
              <a:spcBef>
                <a:spcPts val="1000"/>
              </a:spcBef>
              <a:spcAft>
                <a:spcPts val="0"/>
              </a:spcAft>
              <a:buClr>
                <a:schemeClr val="dk2"/>
              </a:buClr>
              <a:buSzPts val="126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Blue">
  <p:cSld name="Title-Content-Blue">
    <p:spTree>
      <p:nvGrpSpPr>
        <p:cNvPr id="39" name="Shape 39"/>
        <p:cNvGrpSpPr/>
        <p:nvPr/>
      </p:nvGrpSpPr>
      <p:grpSpPr>
        <a:xfrm>
          <a:off x="0" y="0"/>
          <a:ext cx="0" cy="0"/>
          <a:chOff x="0" y="0"/>
          <a:chExt cx="0" cy="0"/>
        </a:xfrm>
      </p:grpSpPr>
      <p:pic>
        <p:nvPicPr>
          <p:cNvPr id="40" name="Google Shape;40;p60"/>
          <p:cNvPicPr preferRelativeResize="0"/>
          <p:nvPr/>
        </p:nvPicPr>
        <p:blipFill rotWithShape="1">
          <a:blip r:embed="rId2">
            <a:alphaModFix amt="15000"/>
          </a:blip>
          <a:srcRect b="0" l="0" r="0" t="0"/>
          <a:stretch/>
        </p:blipFill>
        <p:spPr>
          <a:xfrm>
            <a:off x="1421" y="0"/>
            <a:ext cx="12192000" cy="6502400"/>
          </a:xfrm>
          <a:prstGeom prst="rect">
            <a:avLst/>
          </a:prstGeom>
          <a:noFill/>
          <a:ln>
            <a:noFill/>
          </a:ln>
        </p:spPr>
      </p:pic>
      <p:sp>
        <p:nvSpPr>
          <p:cNvPr id="41" name="Google Shape;41;p60"/>
          <p:cNvSpPr txBox="1"/>
          <p:nvPr>
            <p:ph idx="1" type="body"/>
          </p:nvPr>
        </p:nvSpPr>
        <p:spPr>
          <a:xfrm>
            <a:off x="731520" y="1689145"/>
            <a:ext cx="10757328" cy="4063473"/>
          </a:xfrm>
          <a:prstGeom prst="rect">
            <a:avLst/>
          </a:prstGeom>
          <a:noFill/>
          <a:ln>
            <a:noFill/>
          </a:ln>
        </p:spPr>
        <p:txBody>
          <a:bodyPr anchorCtr="0" anchor="t" bIns="45700" lIns="91425" spcFirstLastPara="1" rIns="91425" wrap="square" tIns="45700">
            <a:normAutofit/>
          </a:bodyPr>
          <a:lstStyle>
            <a:lvl1pPr indent="-419100" lvl="0" marL="457200" algn="l">
              <a:lnSpc>
                <a:spcPct val="108000"/>
              </a:lnSpc>
              <a:spcBef>
                <a:spcPts val="1200"/>
              </a:spcBef>
              <a:spcAft>
                <a:spcPts val="0"/>
              </a:spcAft>
              <a:buClr>
                <a:srgbClr val="214D8D"/>
              </a:buClr>
              <a:buSzPts val="3000"/>
              <a:buChar char="•"/>
              <a:defRPr/>
            </a:lvl1pPr>
            <a:lvl2pPr indent="-340360" lvl="1" marL="914400" algn="l">
              <a:lnSpc>
                <a:spcPct val="108000"/>
              </a:lnSpc>
              <a:spcBef>
                <a:spcPts val="1200"/>
              </a:spcBef>
              <a:spcAft>
                <a:spcPts val="0"/>
              </a:spcAft>
              <a:buClr>
                <a:srgbClr val="214D8D"/>
              </a:buClr>
              <a:buSzPts val="1760"/>
              <a:buChar char="o"/>
              <a:defRPr/>
            </a:lvl2pPr>
            <a:lvl3pPr indent="-330200" lvl="2" marL="1371600" algn="l">
              <a:lnSpc>
                <a:spcPct val="108000"/>
              </a:lnSpc>
              <a:spcBef>
                <a:spcPts val="1200"/>
              </a:spcBef>
              <a:spcAft>
                <a:spcPts val="0"/>
              </a:spcAft>
              <a:buClr>
                <a:srgbClr val="214D8D"/>
              </a:buClr>
              <a:buSzPts val="1600"/>
              <a:buChar char="▪"/>
              <a:defRPr/>
            </a:lvl3pPr>
            <a:lvl4pPr indent="-342900" lvl="3" marL="1828800" algn="l">
              <a:lnSpc>
                <a:spcPct val="108000"/>
              </a:lnSpc>
              <a:spcBef>
                <a:spcPts val="1200"/>
              </a:spcBef>
              <a:spcAft>
                <a:spcPts val="0"/>
              </a:spcAft>
              <a:buClr>
                <a:srgbClr val="214D8D"/>
              </a:buClr>
              <a:buSzPts val="1800"/>
              <a:buChar char="•"/>
              <a:defRPr/>
            </a:lvl4pPr>
            <a:lvl5pPr indent="-308610" lvl="4" marL="2286000" algn="l">
              <a:lnSpc>
                <a:spcPct val="108000"/>
              </a:lnSpc>
              <a:spcBef>
                <a:spcPts val="1200"/>
              </a:spcBef>
              <a:spcAft>
                <a:spcPts val="0"/>
              </a:spcAft>
              <a:buClr>
                <a:srgbClr val="214D8D"/>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0"/>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3" name="Google Shape;43;p60"/>
          <p:cNvGrpSpPr/>
          <p:nvPr/>
        </p:nvGrpSpPr>
        <p:grpSpPr>
          <a:xfrm>
            <a:off x="-110" y="6122455"/>
            <a:ext cx="12192110" cy="755419"/>
            <a:chOff x="-2323" y="4128060"/>
            <a:chExt cx="12202601" cy="755419"/>
          </a:xfrm>
        </p:grpSpPr>
        <p:sp>
          <p:nvSpPr>
            <p:cNvPr id="44" name="Google Shape;44;p60"/>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45" name="Google Shape;45;p60"/>
            <p:cNvGrpSpPr/>
            <p:nvPr/>
          </p:nvGrpSpPr>
          <p:grpSpPr>
            <a:xfrm>
              <a:off x="-2323" y="4158203"/>
              <a:ext cx="12202601" cy="725276"/>
              <a:chOff x="9932" y="5877893"/>
              <a:chExt cx="12184066" cy="725276"/>
            </a:xfrm>
          </p:grpSpPr>
          <p:sp>
            <p:nvSpPr>
              <p:cNvPr id="46" name="Google Shape;46;p60"/>
              <p:cNvSpPr/>
              <p:nvPr/>
            </p:nvSpPr>
            <p:spPr>
              <a:xfrm>
                <a:off x="9932" y="6522418"/>
                <a:ext cx="12184065" cy="61261"/>
              </a:xfrm>
              <a:prstGeom prst="rect">
                <a:avLst/>
              </a:prstGeom>
              <a:solidFill>
                <a:srgbClr val="1431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7" name="Google Shape;47;p60"/>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Gold">
  <p:cSld name="Title-Content-Gold">
    <p:spTree>
      <p:nvGrpSpPr>
        <p:cNvPr id="48" name="Shape 48"/>
        <p:cNvGrpSpPr/>
        <p:nvPr/>
      </p:nvGrpSpPr>
      <p:grpSpPr>
        <a:xfrm>
          <a:off x="0" y="0"/>
          <a:ext cx="0" cy="0"/>
          <a:chOff x="0" y="0"/>
          <a:chExt cx="0" cy="0"/>
        </a:xfrm>
      </p:grpSpPr>
      <p:pic>
        <p:nvPicPr>
          <p:cNvPr id="49" name="Google Shape;49;p61"/>
          <p:cNvPicPr preferRelativeResize="0"/>
          <p:nvPr/>
        </p:nvPicPr>
        <p:blipFill rotWithShape="1">
          <a:blip r:embed="rId2">
            <a:alphaModFix amt="18000"/>
          </a:blip>
          <a:srcRect b="0" l="0" r="0" t="0"/>
          <a:stretch/>
        </p:blipFill>
        <p:spPr>
          <a:xfrm>
            <a:off x="7942" y="-7834"/>
            <a:ext cx="12192000" cy="6502400"/>
          </a:xfrm>
          <a:prstGeom prst="rect">
            <a:avLst/>
          </a:prstGeom>
          <a:noFill/>
          <a:ln>
            <a:noFill/>
          </a:ln>
        </p:spPr>
      </p:pic>
      <p:sp>
        <p:nvSpPr>
          <p:cNvPr id="50" name="Google Shape;50;p61"/>
          <p:cNvSpPr txBox="1"/>
          <p:nvPr>
            <p:ph idx="1" type="body"/>
          </p:nvPr>
        </p:nvSpPr>
        <p:spPr>
          <a:xfrm>
            <a:off x="731520" y="1689145"/>
            <a:ext cx="10757328" cy="4063473"/>
          </a:xfrm>
          <a:prstGeom prst="rect">
            <a:avLst/>
          </a:prstGeom>
          <a:noFill/>
          <a:ln>
            <a:noFill/>
          </a:ln>
        </p:spPr>
        <p:txBody>
          <a:bodyPr anchorCtr="0" anchor="t" bIns="45700" lIns="91425" spcFirstLastPara="1" rIns="91425" wrap="square" tIns="45700">
            <a:normAutofit/>
          </a:bodyPr>
          <a:lstStyle>
            <a:lvl1pPr indent="-419100" lvl="0" marL="457200" algn="l">
              <a:lnSpc>
                <a:spcPct val="108000"/>
              </a:lnSpc>
              <a:spcBef>
                <a:spcPts val="1200"/>
              </a:spcBef>
              <a:spcAft>
                <a:spcPts val="0"/>
              </a:spcAft>
              <a:buClr>
                <a:srgbClr val="6C4C25"/>
              </a:buClr>
              <a:buSzPts val="3000"/>
              <a:buChar char="•"/>
              <a:defRPr/>
            </a:lvl1pPr>
            <a:lvl2pPr indent="-340360" lvl="1" marL="914400" algn="l">
              <a:lnSpc>
                <a:spcPct val="108000"/>
              </a:lnSpc>
              <a:spcBef>
                <a:spcPts val="1200"/>
              </a:spcBef>
              <a:spcAft>
                <a:spcPts val="0"/>
              </a:spcAft>
              <a:buClr>
                <a:srgbClr val="6C4C25"/>
              </a:buClr>
              <a:buSzPts val="1760"/>
              <a:buChar char="o"/>
              <a:defRPr/>
            </a:lvl2pPr>
            <a:lvl3pPr indent="-330200" lvl="2" marL="1371600" algn="l">
              <a:lnSpc>
                <a:spcPct val="108000"/>
              </a:lnSpc>
              <a:spcBef>
                <a:spcPts val="1200"/>
              </a:spcBef>
              <a:spcAft>
                <a:spcPts val="0"/>
              </a:spcAft>
              <a:buClr>
                <a:srgbClr val="6C4C25"/>
              </a:buClr>
              <a:buSzPts val="1600"/>
              <a:buChar char="▪"/>
              <a:defRPr/>
            </a:lvl3pPr>
            <a:lvl4pPr indent="-342900" lvl="3" marL="1828800" algn="l">
              <a:lnSpc>
                <a:spcPct val="108000"/>
              </a:lnSpc>
              <a:spcBef>
                <a:spcPts val="1200"/>
              </a:spcBef>
              <a:spcAft>
                <a:spcPts val="0"/>
              </a:spcAft>
              <a:buClr>
                <a:srgbClr val="6C4C25"/>
              </a:buClr>
              <a:buSzPts val="1800"/>
              <a:buChar char="•"/>
              <a:defRPr/>
            </a:lvl4pPr>
            <a:lvl5pPr indent="-308610" lvl="4" marL="2286000" algn="l">
              <a:lnSpc>
                <a:spcPct val="108000"/>
              </a:lnSpc>
              <a:spcBef>
                <a:spcPts val="1200"/>
              </a:spcBef>
              <a:spcAft>
                <a:spcPts val="0"/>
              </a:spcAft>
              <a:buClr>
                <a:srgbClr val="6C4C25"/>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1"/>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2" name="Google Shape;52;p61"/>
          <p:cNvGrpSpPr/>
          <p:nvPr/>
        </p:nvGrpSpPr>
        <p:grpSpPr>
          <a:xfrm>
            <a:off x="-110" y="6134030"/>
            <a:ext cx="12196674" cy="755419"/>
            <a:chOff x="-2323" y="4128060"/>
            <a:chExt cx="12207169" cy="755419"/>
          </a:xfrm>
        </p:grpSpPr>
        <p:sp>
          <p:nvSpPr>
            <p:cNvPr id="53" name="Google Shape;53;p61"/>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54" name="Google Shape;54;p61"/>
            <p:cNvGrpSpPr/>
            <p:nvPr/>
          </p:nvGrpSpPr>
          <p:grpSpPr>
            <a:xfrm>
              <a:off x="-2323" y="4158203"/>
              <a:ext cx="12207169" cy="725276"/>
              <a:chOff x="9932" y="5877893"/>
              <a:chExt cx="12188626" cy="725276"/>
            </a:xfrm>
          </p:grpSpPr>
          <p:sp>
            <p:nvSpPr>
              <p:cNvPr id="55" name="Google Shape;55;p61"/>
              <p:cNvSpPr/>
              <p:nvPr/>
            </p:nvSpPr>
            <p:spPr>
              <a:xfrm>
                <a:off x="9932" y="6478520"/>
                <a:ext cx="12188626" cy="10515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56" name="Google Shape;56;p61"/>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Green">
  <p:cSld name="Title-Content-Green">
    <p:spTree>
      <p:nvGrpSpPr>
        <p:cNvPr id="57" name="Shape 57"/>
        <p:cNvGrpSpPr/>
        <p:nvPr/>
      </p:nvGrpSpPr>
      <p:grpSpPr>
        <a:xfrm>
          <a:off x="0" y="0"/>
          <a:ext cx="0" cy="0"/>
          <a:chOff x="0" y="0"/>
          <a:chExt cx="0" cy="0"/>
        </a:xfrm>
      </p:grpSpPr>
      <p:pic>
        <p:nvPicPr>
          <p:cNvPr id="58" name="Google Shape;58;p62"/>
          <p:cNvPicPr preferRelativeResize="0"/>
          <p:nvPr/>
        </p:nvPicPr>
        <p:blipFill rotWithShape="1">
          <a:blip r:embed="rId2">
            <a:alphaModFix amt="18000"/>
          </a:blip>
          <a:srcRect b="0" l="0" r="0" t="0"/>
          <a:stretch/>
        </p:blipFill>
        <p:spPr>
          <a:xfrm>
            <a:off x="1421" y="0"/>
            <a:ext cx="12192000" cy="6502400"/>
          </a:xfrm>
          <a:prstGeom prst="rect">
            <a:avLst/>
          </a:prstGeom>
          <a:noFill/>
          <a:ln>
            <a:noFill/>
          </a:ln>
        </p:spPr>
      </p:pic>
      <p:sp>
        <p:nvSpPr>
          <p:cNvPr id="59" name="Google Shape;59;p62"/>
          <p:cNvSpPr txBox="1"/>
          <p:nvPr>
            <p:ph idx="1" type="body"/>
          </p:nvPr>
        </p:nvSpPr>
        <p:spPr>
          <a:xfrm>
            <a:off x="731520" y="1689145"/>
            <a:ext cx="10757328" cy="4063473"/>
          </a:xfrm>
          <a:prstGeom prst="rect">
            <a:avLst/>
          </a:prstGeom>
          <a:noFill/>
          <a:ln>
            <a:noFill/>
          </a:ln>
        </p:spPr>
        <p:txBody>
          <a:bodyPr anchorCtr="0" anchor="t" bIns="45700" lIns="91425" spcFirstLastPara="1" rIns="91425" wrap="square" tIns="45700">
            <a:normAutofit/>
          </a:bodyPr>
          <a:lstStyle>
            <a:lvl1pPr indent="-419100" lvl="0" marL="457200" algn="l">
              <a:lnSpc>
                <a:spcPct val="108000"/>
              </a:lnSpc>
              <a:spcBef>
                <a:spcPts val="1200"/>
              </a:spcBef>
              <a:spcAft>
                <a:spcPts val="0"/>
              </a:spcAft>
              <a:buClr>
                <a:schemeClr val="dk2"/>
              </a:buClr>
              <a:buSzPts val="3000"/>
              <a:buChar char="•"/>
              <a:defRPr/>
            </a:lvl1pPr>
            <a:lvl2pPr indent="-340360" lvl="1" marL="914400" algn="l">
              <a:lnSpc>
                <a:spcPct val="108000"/>
              </a:lnSpc>
              <a:spcBef>
                <a:spcPts val="1200"/>
              </a:spcBef>
              <a:spcAft>
                <a:spcPts val="0"/>
              </a:spcAft>
              <a:buClr>
                <a:schemeClr val="dk2"/>
              </a:buClr>
              <a:buSzPts val="1760"/>
              <a:buChar char="o"/>
              <a:defRPr/>
            </a:lvl2pPr>
            <a:lvl3pPr indent="-330200" lvl="2" marL="1371600" algn="l">
              <a:lnSpc>
                <a:spcPct val="108000"/>
              </a:lnSpc>
              <a:spcBef>
                <a:spcPts val="1200"/>
              </a:spcBef>
              <a:spcAft>
                <a:spcPts val="0"/>
              </a:spcAft>
              <a:buClr>
                <a:schemeClr val="dk2"/>
              </a:buClr>
              <a:buSzPts val="1600"/>
              <a:buChar char="▪"/>
              <a:defRPr/>
            </a:lvl3pPr>
            <a:lvl4pPr indent="-342900" lvl="3" marL="1828800" algn="l">
              <a:lnSpc>
                <a:spcPct val="108000"/>
              </a:lnSpc>
              <a:spcBef>
                <a:spcPts val="1200"/>
              </a:spcBef>
              <a:spcAft>
                <a:spcPts val="0"/>
              </a:spcAft>
              <a:buClr>
                <a:schemeClr val="dk2"/>
              </a:buClr>
              <a:buSzPts val="1800"/>
              <a:buChar char="•"/>
              <a:defRPr/>
            </a:lvl4pPr>
            <a:lvl5pPr indent="-308610" lvl="4" marL="2286000" algn="l">
              <a:lnSpc>
                <a:spcPct val="108000"/>
              </a:lnSpc>
              <a:spcBef>
                <a:spcPts val="1200"/>
              </a:spcBef>
              <a:spcAft>
                <a:spcPts val="0"/>
              </a:spcAft>
              <a:buClr>
                <a:schemeClr val="dk2"/>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62"/>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1" name="Google Shape;61;p62"/>
          <p:cNvGrpSpPr/>
          <p:nvPr/>
        </p:nvGrpSpPr>
        <p:grpSpPr>
          <a:xfrm>
            <a:off x="-110" y="6122458"/>
            <a:ext cx="12192110" cy="755419"/>
            <a:chOff x="-2323" y="4128060"/>
            <a:chExt cx="12202601" cy="755419"/>
          </a:xfrm>
        </p:grpSpPr>
        <p:sp>
          <p:nvSpPr>
            <p:cNvPr id="62" name="Google Shape;62;p62"/>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63" name="Google Shape;63;p62"/>
            <p:cNvGrpSpPr/>
            <p:nvPr/>
          </p:nvGrpSpPr>
          <p:grpSpPr>
            <a:xfrm>
              <a:off x="-2323" y="4158203"/>
              <a:ext cx="12202601" cy="725276"/>
              <a:chOff x="9932" y="5877893"/>
              <a:chExt cx="12184066" cy="725276"/>
            </a:xfrm>
          </p:grpSpPr>
          <p:sp>
            <p:nvSpPr>
              <p:cNvPr id="64" name="Google Shape;64;p62"/>
              <p:cNvSpPr/>
              <p:nvPr/>
            </p:nvSpPr>
            <p:spPr>
              <a:xfrm>
                <a:off x="9932" y="6488042"/>
                <a:ext cx="12184065" cy="95637"/>
              </a:xfrm>
              <a:prstGeom prst="rect">
                <a:avLst/>
              </a:prstGeom>
              <a:solidFill>
                <a:srgbClr val="4C7A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65" name="Google Shape;65;p62"/>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Gray">
  <p:cSld name="Title-Content-Gray">
    <p:spTree>
      <p:nvGrpSpPr>
        <p:cNvPr id="66" name="Shape 66"/>
        <p:cNvGrpSpPr/>
        <p:nvPr/>
      </p:nvGrpSpPr>
      <p:grpSpPr>
        <a:xfrm>
          <a:off x="0" y="0"/>
          <a:ext cx="0" cy="0"/>
          <a:chOff x="0" y="0"/>
          <a:chExt cx="0" cy="0"/>
        </a:xfrm>
      </p:grpSpPr>
      <p:pic>
        <p:nvPicPr>
          <p:cNvPr id="67" name="Google Shape;67;p63"/>
          <p:cNvPicPr preferRelativeResize="0"/>
          <p:nvPr/>
        </p:nvPicPr>
        <p:blipFill rotWithShape="1">
          <a:blip r:embed="rId2">
            <a:alphaModFix amt="31000"/>
          </a:blip>
          <a:srcRect b="0" l="0" r="0" t="0"/>
          <a:stretch/>
        </p:blipFill>
        <p:spPr>
          <a:xfrm>
            <a:off x="7942" y="-7834"/>
            <a:ext cx="12192000" cy="6502400"/>
          </a:xfrm>
          <a:prstGeom prst="rect">
            <a:avLst/>
          </a:prstGeom>
          <a:noFill/>
          <a:ln>
            <a:noFill/>
          </a:ln>
        </p:spPr>
      </p:pic>
      <p:sp>
        <p:nvSpPr>
          <p:cNvPr id="68" name="Google Shape;68;p63"/>
          <p:cNvSpPr txBox="1"/>
          <p:nvPr>
            <p:ph idx="1" type="body"/>
          </p:nvPr>
        </p:nvSpPr>
        <p:spPr>
          <a:xfrm>
            <a:off x="731520" y="1689145"/>
            <a:ext cx="10757328" cy="4063473"/>
          </a:xfrm>
          <a:prstGeom prst="rect">
            <a:avLst/>
          </a:prstGeom>
          <a:noFill/>
          <a:ln>
            <a:noFill/>
          </a:ln>
        </p:spPr>
        <p:txBody>
          <a:bodyPr anchorCtr="0" anchor="t" bIns="45700" lIns="91425" spcFirstLastPara="1" rIns="91425" wrap="square" tIns="45700">
            <a:normAutofit/>
          </a:bodyPr>
          <a:lstStyle>
            <a:lvl1pPr indent="-419100" lvl="0" marL="457200" algn="l">
              <a:lnSpc>
                <a:spcPct val="108000"/>
              </a:lnSpc>
              <a:spcBef>
                <a:spcPts val="1200"/>
              </a:spcBef>
              <a:spcAft>
                <a:spcPts val="0"/>
              </a:spcAft>
              <a:buClr>
                <a:srgbClr val="214D8D"/>
              </a:buClr>
              <a:buSzPts val="3000"/>
              <a:buChar char="•"/>
              <a:defRPr/>
            </a:lvl1pPr>
            <a:lvl2pPr indent="-340360" lvl="1" marL="914400" algn="l">
              <a:lnSpc>
                <a:spcPct val="108000"/>
              </a:lnSpc>
              <a:spcBef>
                <a:spcPts val="1200"/>
              </a:spcBef>
              <a:spcAft>
                <a:spcPts val="0"/>
              </a:spcAft>
              <a:buClr>
                <a:srgbClr val="214D8D"/>
              </a:buClr>
              <a:buSzPts val="1760"/>
              <a:buChar char="o"/>
              <a:defRPr/>
            </a:lvl2pPr>
            <a:lvl3pPr indent="-330200" lvl="2" marL="1371600" algn="l">
              <a:lnSpc>
                <a:spcPct val="108000"/>
              </a:lnSpc>
              <a:spcBef>
                <a:spcPts val="1200"/>
              </a:spcBef>
              <a:spcAft>
                <a:spcPts val="0"/>
              </a:spcAft>
              <a:buClr>
                <a:srgbClr val="214D8D"/>
              </a:buClr>
              <a:buSzPts val="1600"/>
              <a:buChar char="▪"/>
              <a:defRPr/>
            </a:lvl3pPr>
            <a:lvl4pPr indent="-342900" lvl="3" marL="1828800" algn="l">
              <a:lnSpc>
                <a:spcPct val="108000"/>
              </a:lnSpc>
              <a:spcBef>
                <a:spcPts val="1200"/>
              </a:spcBef>
              <a:spcAft>
                <a:spcPts val="0"/>
              </a:spcAft>
              <a:buClr>
                <a:srgbClr val="214D8D"/>
              </a:buClr>
              <a:buSzPts val="1800"/>
              <a:buChar char="•"/>
              <a:defRPr/>
            </a:lvl4pPr>
            <a:lvl5pPr indent="-308610" lvl="4" marL="2286000" algn="l">
              <a:lnSpc>
                <a:spcPct val="108000"/>
              </a:lnSpc>
              <a:spcBef>
                <a:spcPts val="1200"/>
              </a:spcBef>
              <a:spcAft>
                <a:spcPts val="0"/>
              </a:spcAft>
              <a:buClr>
                <a:srgbClr val="214D8D"/>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63"/>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chemeClr val="dk1"/>
              </a:buClr>
              <a:buSzPts val="4000"/>
              <a:buFont typeface="Open Sans"/>
              <a:buNone/>
              <a:defRPr b="1"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70" name="Google Shape;70;p63"/>
          <p:cNvGrpSpPr/>
          <p:nvPr/>
        </p:nvGrpSpPr>
        <p:grpSpPr>
          <a:xfrm>
            <a:off x="-110" y="6122460"/>
            <a:ext cx="12192110" cy="755419"/>
            <a:chOff x="-2323" y="4128060"/>
            <a:chExt cx="12202601" cy="755419"/>
          </a:xfrm>
        </p:grpSpPr>
        <p:sp>
          <p:nvSpPr>
            <p:cNvPr id="71" name="Google Shape;71;p63"/>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72" name="Google Shape;72;p63"/>
            <p:cNvGrpSpPr/>
            <p:nvPr/>
          </p:nvGrpSpPr>
          <p:grpSpPr>
            <a:xfrm>
              <a:off x="-2323" y="4158203"/>
              <a:ext cx="12202601" cy="725276"/>
              <a:chOff x="9932" y="5877893"/>
              <a:chExt cx="12184066" cy="725276"/>
            </a:xfrm>
          </p:grpSpPr>
          <p:sp>
            <p:nvSpPr>
              <p:cNvPr id="73" name="Google Shape;73;p63"/>
              <p:cNvSpPr/>
              <p:nvPr/>
            </p:nvSpPr>
            <p:spPr>
              <a:xfrm>
                <a:off x="9932" y="6497568"/>
                <a:ext cx="12184065" cy="86111"/>
              </a:xfrm>
              <a:prstGeom prst="rect">
                <a:avLst/>
              </a:prstGeom>
              <a:solidFill>
                <a:srgbClr val="6865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74" name="Google Shape;74;p63"/>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68656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reak-Slide_Blue">
  <p:cSld name="Title-Break-Slide_Blue">
    <p:bg>
      <p:bgPr>
        <a:solidFill>
          <a:schemeClr val="dk1"/>
        </a:solidFill>
      </p:bgPr>
    </p:bg>
    <p:spTree>
      <p:nvGrpSpPr>
        <p:cNvPr id="75" name="Shape 75"/>
        <p:cNvGrpSpPr/>
        <p:nvPr/>
      </p:nvGrpSpPr>
      <p:grpSpPr>
        <a:xfrm>
          <a:off x="0" y="0"/>
          <a:ext cx="0" cy="0"/>
          <a:chOff x="0" y="0"/>
          <a:chExt cx="0" cy="0"/>
        </a:xfrm>
      </p:grpSpPr>
      <p:pic>
        <p:nvPicPr>
          <p:cNvPr id="76" name="Google Shape;76;p64"/>
          <p:cNvPicPr preferRelativeResize="0"/>
          <p:nvPr/>
        </p:nvPicPr>
        <p:blipFill rotWithShape="1">
          <a:blip r:embed="rId2">
            <a:alphaModFix amt="10000"/>
          </a:blip>
          <a:srcRect b="0" l="5185" r="0" t="0"/>
          <a:stretch/>
        </p:blipFill>
        <p:spPr>
          <a:xfrm>
            <a:off x="0" y="0"/>
            <a:ext cx="12192000" cy="6858000"/>
          </a:xfrm>
          <a:prstGeom prst="rect">
            <a:avLst/>
          </a:prstGeom>
          <a:noFill/>
          <a:ln>
            <a:noFill/>
          </a:ln>
        </p:spPr>
      </p:pic>
      <p:sp>
        <p:nvSpPr>
          <p:cNvPr id="77" name="Google Shape;77;p64"/>
          <p:cNvSpPr txBox="1"/>
          <p:nvPr>
            <p:ph type="title"/>
          </p:nvPr>
        </p:nvSpPr>
        <p:spPr>
          <a:xfrm>
            <a:off x="2264664" y="1753011"/>
            <a:ext cx="7662672" cy="2292096"/>
          </a:xfrm>
          <a:prstGeom prst="rect">
            <a:avLst/>
          </a:prstGeom>
          <a:noFill/>
          <a:ln>
            <a:noFill/>
          </a:ln>
        </p:spPr>
        <p:txBody>
          <a:bodyPr anchorCtr="0" anchor="b" bIns="45700" lIns="91425" spcFirstLastPara="1" rIns="91425" wrap="square" tIns="45700">
            <a:noAutofit/>
          </a:bodyPr>
          <a:lstStyle>
            <a:lvl1pPr lvl="0" algn="ctr">
              <a:lnSpc>
                <a:spcPct val="105000"/>
              </a:lnSpc>
              <a:spcBef>
                <a:spcPts val="0"/>
              </a:spcBef>
              <a:spcAft>
                <a:spcPts val="0"/>
              </a:spcAft>
              <a:buClr>
                <a:schemeClr val="lt1"/>
              </a:buClr>
              <a:buSzPts val="6000"/>
              <a:buFont typeface="Open Sans"/>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4"/>
          <p:cNvSpPr txBox="1"/>
          <p:nvPr>
            <p:ph idx="1" type="body"/>
          </p:nvPr>
        </p:nvSpPr>
        <p:spPr>
          <a:xfrm>
            <a:off x="2264664" y="4177141"/>
            <a:ext cx="7662672" cy="924792"/>
          </a:xfrm>
          <a:prstGeom prst="rect">
            <a:avLst/>
          </a:prstGeom>
          <a:noFill/>
          <a:ln>
            <a:noFill/>
          </a:ln>
        </p:spPr>
        <p:txBody>
          <a:bodyPr anchorCtr="0" anchor="t" bIns="45700" lIns="91425" spcFirstLastPara="1" rIns="91425" wrap="square" tIns="45700">
            <a:noAutofit/>
          </a:bodyPr>
          <a:lstStyle>
            <a:lvl1pPr indent="-228600" lvl="0" marL="457200" algn="ctr">
              <a:lnSpc>
                <a:spcPct val="105000"/>
              </a:lnSpc>
              <a:spcBef>
                <a:spcPts val="1000"/>
              </a:spcBef>
              <a:spcAft>
                <a:spcPts val="0"/>
              </a:spcAft>
              <a:buClr>
                <a:schemeClr val="lt1"/>
              </a:buClr>
              <a:buSzPts val="3000"/>
              <a:buNone/>
              <a:defRPr b="1" sz="2400">
                <a:solidFill>
                  <a:schemeClr val="lt1"/>
                </a:solidFill>
              </a:defRPr>
            </a:lvl1pPr>
            <a:lvl2pPr indent="-228600" lvl="1" marL="914400" algn="l">
              <a:lnSpc>
                <a:spcPct val="105000"/>
              </a:lnSpc>
              <a:spcBef>
                <a:spcPts val="1000"/>
              </a:spcBef>
              <a:spcAft>
                <a:spcPts val="0"/>
              </a:spcAft>
              <a:buClr>
                <a:srgbClr val="88898D"/>
              </a:buClr>
              <a:buSzPts val="1600"/>
              <a:buNone/>
              <a:defRPr sz="2000">
                <a:solidFill>
                  <a:srgbClr val="88898D"/>
                </a:solidFill>
              </a:defRPr>
            </a:lvl2pPr>
            <a:lvl3pPr indent="-228600" lvl="2" marL="1371600" algn="l">
              <a:lnSpc>
                <a:spcPct val="105000"/>
              </a:lnSpc>
              <a:spcBef>
                <a:spcPts val="1000"/>
              </a:spcBef>
              <a:spcAft>
                <a:spcPts val="0"/>
              </a:spcAft>
              <a:buClr>
                <a:srgbClr val="88898D"/>
              </a:buClr>
              <a:buSzPts val="1440"/>
              <a:buNone/>
              <a:defRPr sz="1800">
                <a:solidFill>
                  <a:srgbClr val="88898D"/>
                </a:solidFill>
              </a:defRPr>
            </a:lvl3pPr>
            <a:lvl4pPr indent="-228600" lvl="3" marL="1828800" algn="l">
              <a:lnSpc>
                <a:spcPct val="105000"/>
              </a:lnSpc>
              <a:spcBef>
                <a:spcPts val="1000"/>
              </a:spcBef>
              <a:spcAft>
                <a:spcPts val="0"/>
              </a:spcAft>
              <a:buClr>
                <a:srgbClr val="88898D"/>
              </a:buClr>
              <a:buSzPts val="1600"/>
              <a:buNone/>
              <a:defRPr sz="1600">
                <a:solidFill>
                  <a:srgbClr val="88898D"/>
                </a:solidFill>
              </a:defRPr>
            </a:lvl4pPr>
            <a:lvl5pPr indent="-228600" lvl="4" marL="2286000" algn="l">
              <a:lnSpc>
                <a:spcPct val="105000"/>
              </a:lnSpc>
              <a:spcBef>
                <a:spcPts val="1000"/>
              </a:spcBef>
              <a:spcAft>
                <a:spcPts val="0"/>
              </a:spcAft>
              <a:buClr>
                <a:srgbClr val="88898D"/>
              </a:buClr>
              <a:buSzPts val="1120"/>
              <a:buNone/>
              <a:defRPr sz="1600">
                <a:solidFill>
                  <a:srgbClr val="88898D"/>
                </a:solidFill>
              </a:defRPr>
            </a:lvl5pPr>
            <a:lvl6pPr indent="-228600" lvl="5" marL="2743200" algn="l">
              <a:lnSpc>
                <a:spcPct val="90000"/>
              </a:lnSpc>
              <a:spcBef>
                <a:spcPts val="500"/>
              </a:spcBef>
              <a:spcAft>
                <a:spcPts val="0"/>
              </a:spcAft>
              <a:buClr>
                <a:srgbClr val="88898D"/>
              </a:buClr>
              <a:buSzPts val="1600"/>
              <a:buNone/>
              <a:defRPr sz="1600">
                <a:solidFill>
                  <a:srgbClr val="88898D"/>
                </a:solidFill>
              </a:defRPr>
            </a:lvl6pPr>
            <a:lvl7pPr indent="-228600" lvl="6" marL="3200400" algn="l">
              <a:lnSpc>
                <a:spcPct val="90000"/>
              </a:lnSpc>
              <a:spcBef>
                <a:spcPts val="500"/>
              </a:spcBef>
              <a:spcAft>
                <a:spcPts val="0"/>
              </a:spcAft>
              <a:buClr>
                <a:srgbClr val="88898D"/>
              </a:buClr>
              <a:buSzPts val="1600"/>
              <a:buNone/>
              <a:defRPr sz="1600">
                <a:solidFill>
                  <a:srgbClr val="88898D"/>
                </a:solidFill>
              </a:defRPr>
            </a:lvl7pPr>
            <a:lvl8pPr indent="-228600" lvl="7" marL="3657600" algn="l">
              <a:lnSpc>
                <a:spcPct val="90000"/>
              </a:lnSpc>
              <a:spcBef>
                <a:spcPts val="500"/>
              </a:spcBef>
              <a:spcAft>
                <a:spcPts val="0"/>
              </a:spcAft>
              <a:buClr>
                <a:srgbClr val="88898D"/>
              </a:buClr>
              <a:buSzPts val="1600"/>
              <a:buNone/>
              <a:defRPr sz="1600">
                <a:solidFill>
                  <a:srgbClr val="88898D"/>
                </a:solidFill>
              </a:defRPr>
            </a:lvl8pPr>
            <a:lvl9pPr indent="-228600" lvl="8" marL="4114800" algn="l">
              <a:lnSpc>
                <a:spcPct val="90000"/>
              </a:lnSpc>
              <a:spcBef>
                <a:spcPts val="500"/>
              </a:spcBef>
              <a:spcAft>
                <a:spcPts val="0"/>
              </a:spcAft>
              <a:buClr>
                <a:srgbClr val="88898D"/>
              </a:buClr>
              <a:buSzPts val="1600"/>
              <a:buNone/>
              <a:defRPr sz="1600">
                <a:solidFill>
                  <a:srgbClr val="88898D"/>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Text-Picture">
  <p:cSld name="Headline-Text-Picture">
    <p:spTree>
      <p:nvGrpSpPr>
        <p:cNvPr id="79" name="Shape 79"/>
        <p:cNvGrpSpPr/>
        <p:nvPr/>
      </p:nvGrpSpPr>
      <p:grpSpPr>
        <a:xfrm>
          <a:off x="0" y="0"/>
          <a:ext cx="0" cy="0"/>
          <a:chOff x="0" y="0"/>
          <a:chExt cx="0" cy="0"/>
        </a:xfrm>
      </p:grpSpPr>
      <p:pic>
        <p:nvPicPr>
          <p:cNvPr id="80" name="Google Shape;80;p65"/>
          <p:cNvPicPr preferRelativeResize="0"/>
          <p:nvPr/>
        </p:nvPicPr>
        <p:blipFill rotWithShape="1">
          <a:blip r:embed="rId2">
            <a:alphaModFix amt="9000"/>
          </a:blip>
          <a:srcRect b="0" l="0" r="0" t="0"/>
          <a:stretch/>
        </p:blipFill>
        <p:spPr>
          <a:xfrm>
            <a:off x="1421" y="0"/>
            <a:ext cx="12192000" cy="6502400"/>
          </a:xfrm>
          <a:prstGeom prst="rect">
            <a:avLst/>
          </a:prstGeom>
          <a:noFill/>
          <a:ln>
            <a:noFill/>
          </a:ln>
        </p:spPr>
      </p:pic>
      <p:sp>
        <p:nvSpPr>
          <p:cNvPr id="81" name="Google Shape;81;p65"/>
          <p:cNvSpPr txBox="1"/>
          <p:nvPr>
            <p:ph type="title"/>
          </p:nvPr>
        </p:nvSpPr>
        <p:spPr>
          <a:xfrm>
            <a:off x="731519" y="365759"/>
            <a:ext cx="10794173" cy="1113095"/>
          </a:xfrm>
          <a:prstGeom prst="rect">
            <a:avLst/>
          </a:prstGeom>
          <a:noFill/>
          <a:ln>
            <a:noFill/>
          </a:ln>
        </p:spPr>
        <p:txBody>
          <a:bodyPr anchorCtr="0" anchor="b" bIns="45700" lIns="91425" spcFirstLastPara="1" rIns="91425" wrap="square" tIns="45700">
            <a:normAutofit/>
          </a:bodyPr>
          <a:lstStyle>
            <a:lvl1pPr lvl="0" algn="l">
              <a:lnSpc>
                <a:spcPct val="102000"/>
              </a:lnSpc>
              <a:spcBef>
                <a:spcPts val="0"/>
              </a:spcBef>
              <a:spcAft>
                <a:spcPts val="0"/>
              </a:spcAft>
              <a:buClr>
                <a:srgbClr val="143157"/>
              </a:buClr>
              <a:buSzPts val="4400"/>
              <a:buFont typeface="Open Sans"/>
              <a:buNone/>
              <a:defRPr b="1" sz="4400">
                <a:solidFill>
                  <a:srgbClr val="1431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5"/>
          <p:cNvSpPr/>
          <p:nvPr>
            <p:ph idx="2" type="pic"/>
          </p:nvPr>
        </p:nvSpPr>
        <p:spPr>
          <a:xfrm>
            <a:off x="7119852" y="1691581"/>
            <a:ext cx="4395030" cy="4210456"/>
          </a:xfrm>
          <a:prstGeom prst="rect">
            <a:avLst/>
          </a:prstGeom>
          <a:noFill/>
          <a:ln>
            <a:noFill/>
          </a:ln>
        </p:spPr>
      </p:sp>
      <p:grpSp>
        <p:nvGrpSpPr>
          <p:cNvPr id="83" name="Google Shape;83;p65"/>
          <p:cNvGrpSpPr/>
          <p:nvPr/>
        </p:nvGrpSpPr>
        <p:grpSpPr>
          <a:xfrm>
            <a:off x="-110" y="6122458"/>
            <a:ext cx="12192110" cy="755419"/>
            <a:chOff x="-2323" y="4128060"/>
            <a:chExt cx="12202601" cy="755419"/>
          </a:xfrm>
        </p:grpSpPr>
        <p:sp>
          <p:nvSpPr>
            <p:cNvPr id="84" name="Google Shape;84;p65"/>
            <p:cNvSpPr/>
            <p:nvPr/>
          </p:nvSpPr>
          <p:spPr>
            <a:xfrm rot="-5400000">
              <a:off x="5738679" y="-1604305"/>
              <a:ext cx="725276" cy="12190006"/>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nvGrpSpPr>
            <p:cNvPr id="85" name="Google Shape;85;p65"/>
            <p:cNvGrpSpPr/>
            <p:nvPr/>
          </p:nvGrpSpPr>
          <p:grpSpPr>
            <a:xfrm>
              <a:off x="-2323" y="4158203"/>
              <a:ext cx="12202601" cy="725276"/>
              <a:chOff x="9932" y="5877893"/>
              <a:chExt cx="12184066" cy="725276"/>
            </a:xfrm>
          </p:grpSpPr>
          <p:sp>
            <p:nvSpPr>
              <p:cNvPr id="86" name="Google Shape;86;p65"/>
              <p:cNvSpPr/>
              <p:nvPr/>
            </p:nvSpPr>
            <p:spPr>
              <a:xfrm>
                <a:off x="9932" y="6440418"/>
                <a:ext cx="12184065" cy="143262"/>
              </a:xfrm>
              <a:prstGeom prst="rect">
                <a:avLst/>
              </a:prstGeom>
              <a:solidFill>
                <a:srgbClr val="1431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7" name="Google Shape;87;p65"/>
              <p:cNvSpPr/>
              <p:nvPr/>
            </p:nvSpPr>
            <p:spPr>
              <a:xfrm rot="-5400000">
                <a:off x="5739382" y="148554"/>
                <a:ext cx="725276" cy="12183955"/>
              </a:xfrm>
              <a:custGeom>
                <a:rect b="b" l="l" r="r" t="t"/>
                <a:pathLst>
                  <a:path extrusionOk="0" h="10000" w="1404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grpSp>
      </p:grpSp>
      <p:sp>
        <p:nvSpPr>
          <p:cNvPr id="88" name="Google Shape;88;p65"/>
          <p:cNvSpPr txBox="1"/>
          <p:nvPr>
            <p:ph idx="1" type="body"/>
          </p:nvPr>
        </p:nvSpPr>
        <p:spPr>
          <a:xfrm>
            <a:off x="731520" y="1691581"/>
            <a:ext cx="6046470" cy="4210456"/>
          </a:xfrm>
          <a:prstGeom prst="rect">
            <a:avLst/>
          </a:prstGeom>
          <a:noFill/>
          <a:ln>
            <a:noFill/>
          </a:ln>
        </p:spPr>
        <p:txBody>
          <a:bodyPr anchorCtr="0" anchor="t" bIns="45700" lIns="91425" spcFirstLastPara="1" rIns="91425" wrap="square" tIns="45700">
            <a:noAutofit/>
          </a:bodyPr>
          <a:lstStyle>
            <a:lvl1pPr indent="-419100" lvl="0" marL="457200" algn="l">
              <a:lnSpc>
                <a:spcPct val="108000"/>
              </a:lnSpc>
              <a:spcBef>
                <a:spcPts val="1200"/>
              </a:spcBef>
              <a:spcAft>
                <a:spcPts val="0"/>
              </a:spcAft>
              <a:buClr>
                <a:srgbClr val="A37238"/>
              </a:buClr>
              <a:buSzPts val="3000"/>
              <a:buChar char="•"/>
              <a:defRPr/>
            </a:lvl1pPr>
            <a:lvl2pPr indent="-340360" lvl="1" marL="914400" algn="l">
              <a:lnSpc>
                <a:spcPct val="108000"/>
              </a:lnSpc>
              <a:spcBef>
                <a:spcPts val="1200"/>
              </a:spcBef>
              <a:spcAft>
                <a:spcPts val="0"/>
              </a:spcAft>
              <a:buClr>
                <a:srgbClr val="A37238"/>
              </a:buClr>
              <a:buSzPts val="1760"/>
              <a:buChar char="o"/>
              <a:defRPr/>
            </a:lvl2pPr>
            <a:lvl3pPr indent="-340360" lvl="2" marL="1371600" algn="l">
              <a:lnSpc>
                <a:spcPct val="108000"/>
              </a:lnSpc>
              <a:spcBef>
                <a:spcPts val="1200"/>
              </a:spcBef>
              <a:spcAft>
                <a:spcPts val="0"/>
              </a:spcAft>
              <a:buClr>
                <a:srgbClr val="A37238"/>
              </a:buClr>
              <a:buSzPts val="1760"/>
              <a:buChar char="▪"/>
              <a:defRPr sz="2200"/>
            </a:lvl3pPr>
            <a:lvl4pPr indent="-355600" lvl="3" marL="1828800" algn="l">
              <a:lnSpc>
                <a:spcPct val="108000"/>
              </a:lnSpc>
              <a:spcBef>
                <a:spcPts val="1200"/>
              </a:spcBef>
              <a:spcAft>
                <a:spcPts val="0"/>
              </a:spcAft>
              <a:buClr>
                <a:srgbClr val="A37238"/>
              </a:buClr>
              <a:buSzPts val="2000"/>
              <a:buChar char="•"/>
              <a:defRPr sz="2000"/>
            </a:lvl4pPr>
            <a:lvl5pPr indent="-308610" lvl="4" marL="2286000" algn="l">
              <a:lnSpc>
                <a:spcPct val="108000"/>
              </a:lnSpc>
              <a:spcBef>
                <a:spcPts val="1200"/>
              </a:spcBef>
              <a:spcAft>
                <a:spcPts val="0"/>
              </a:spcAft>
              <a:buClr>
                <a:srgbClr val="A37238"/>
              </a:buClr>
              <a:buSzPts val="126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3"/>
          <p:cNvSpPr txBox="1"/>
          <p:nvPr>
            <p:ph type="title"/>
          </p:nvPr>
        </p:nvSpPr>
        <p:spPr>
          <a:xfrm>
            <a:off x="731520" y="365125"/>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3"/>
          <p:cNvSpPr txBox="1"/>
          <p:nvPr>
            <p:ph idx="1" type="body"/>
          </p:nvPr>
        </p:nvSpPr>
        <p:spPr>
          <a:xfrm>
            <a:off x="731520" y="1860698"/>
            <a:ext cx="10515600" cy="435253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5000"/>
              </a:lnSpc>
              <a:spcBef>
                <a:spcPts val="1000"/>
              </a:spcBef>
              <a:spcAft>
                <a:spcPts val="0"/>
              </a:spcAft>
              <a:buClr>
                <a:schemeClr val="dk1"/>
              </a:buClr>
              <a:buSzPts val="3000"/>
              <a:buFont typeface="Arial"/>
              <a:buChar char="•"/>
              <a:defRPr b="0" i="0" sz="2400" u="none" cap="none" strike="noStrike">
                <a:solidFill>
                  <a:schemeClr val="dk1"/>
                </a:solidFill>
                <a:latin typeface="Open Sans"/>
                <a:ea typeface="Open Sans"/>
                <a:cs typeface="Open Sans"/>
                <a:sym typeface="Open Sans"/>
              </a:defRPr>
            </a:lvl1pPr>
            <a:lvl2pPr indent="-340360" lvl="1" marL="914400" marR="0" rtl="0" algn="l">
              <a:lnSpc>
                <a:spcPct val="105000"/>
              </a:lnSpc>
              <a:spcBef>
                <a:spcPts val="1000"/>
              </a:spcBef>
              <a:spcAft>
                <a:spcPts val="0"/>
              </a:spcAft>
              <a:buClr>
                <a:schemeClr val="dk1"/>
              </a:buClr>
              <a:buSzPts val="1760"/>
              <a:buFont typeface="Courier New"/>
              <a:buChar char="o"/>
              <a:defRPr b="0" i="0" sz="2200" u="none" cap="none" strike="noStrike">
                <a:solidFill>
                  <a:schemeClr val="dk1"/>
                </a:solidFill>
                <a:latin typeface="Open Sans"/>
                <a:ea typeface="Open Sans"/>
                <a:cs typeface="Open Sans"/>
                <a:sym typeface="Open Sans"/>
              </a:defRPr>
            </a:lvl2pPr>
            <a:lvl3pPr indent="-330200" lvl="2" marL="1371600" marR="0" rtl="0" algn="l">
              <a:lnSpc>
                <a:spcPct val="105000"/>
              </a:lnSpc>
              <a:spcBef>
                <a:spcPts val="1000"/>
              </a:spcBef>
              <a:spcAft>
                <a:spcPts val="0"/>
              </a:spcAft>
              <a:buClr>
                <a:schemeClr val="dk1"/>
              </a:buClr>
              <a:buSzPts val="1600"/>
              <a:buFont typeface="Noto Sans Symbols"/>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105000"/>
              </a:lnSpc>
              <a:spcBef>
                <a:spcPts val="10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08610" lvl="4" marL="2286000" marR="0" rtl="0" algn="l">
              <a:lnSpc>
                <a:spcPct val="105000"/>
              </a:lnSpc>
              <a:spcBef>
                <a:spcPts val="1000"/>
              </a:spcBef>
              <a:spcAft>
                <a:spcPts val="0"/>
              </a:spcAft>
              <a:buClr>
                <a:schemeClr val="dk1"/>
              </a:buClr>
              <a:buSzPts val="1260"/>
              <a:buFont typeface="Courier New"/>
              <a:buChar char="o"/>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57"/>
          <p:cNvSpPr txBox="1"/>
          <p:nvPr>
            <p:ph type="title"/>
          </p:nvPr>
        </p:nvSpPr>
        <p:spPr>
          <a:xfrm>
            <a:off x="731520" y="365125"/>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Open Sans"/>
              <a:buNone/>
              <a:defRPr b="1" i="0" sz="4400" u="none" cap="none" strike="noStrike">
                <a:solidFill>
                  <a:schemeClr val="lt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2" name="Google Shape;172;p57"/>
          <p:cNvSpPr txBox="1"/>
          <p:nvPr>
            <p:ph idx="1" type="body"/>
          </p:nvPr>
        </p:nvSpPr>
        <p:spPr>
          <a:xfrm>
            <a:off x="731520" y="1860698"/>
            <a:ext cx="10515600" cy="435253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5000"/>
              </a:lnSpc>
              <a:spcBef>
                <a:spcPts val="1000"/>
              </a:spcBef>
              <a:spcAft>
                <a:spcPts val="0"/>
              </a:spcAft>
              <a:buClr>
                <a:schemeClr val="lt1"/>
              </a:buClr>
              <a:buSzPts val="3000"/>
              <a:buFont typeface="Arial"/>
              <a:buChar char="•"/>
              <a:defRPr b="0" i="0" sz="2400" u="none" cap="none" strike="noStrike">
                <a:solidFill>
                  <a:schemeClr val="lt1"/>
                </a:solidFill>
                <a:latin typeface="Open Sans"/>
                <a:ea typeface="Open Sans"/>
                <a:cs typeface="Open Sans"/>
                <a:sym typeface="Open Sans"/>
              </a:defRPr>
            </a:lvl1pPr>
            <a:lvl2pPr indent="-340360" lvl="1" marL="914400" marR="0" rtl="0" algn="l">
              <a:lnSpc>
                <a:spcPct val="105000"/>
              </a:lnSpc>
              <a:spcBef>
                <a:spcPts val="1000"/>
              </a:spcBef>
              <a:spcAft>
                <a:spcPts val="0"/>
              </a:spcAft>
              <a:buClr>
                <a:schemeClr val="lt1"/>
              </a:buClr>
              <a:buSzPts val="1760"/>
              <a:buFont typeface="Courier New"/>
              <a:buChar char="o"/>
              <a:defRPr b="0" i="0" sz="2200" u="none" cap="none" strike="noStrike">
                <a:solidFill>
                  <a:schemeClr val="lt1"/>
                </a:solidFill>
                <a:latin typeface="Open Sans"/>
                <a:ea typeface="Open Sans"/>
                <a:cs typeface="Open Sans"/>
                <a:sym typeface="Open Sans"/>
              </a:defRPr>
            </a:lvl2pPr>
            <a:lvl3pPr indent="-330200" lvl="2" marL="1371600" marR="0" rtl="0" algn="l">
              <a:lnSpc>
                <a:spcPct val="105000"/>
              </a:lnSpc>
              <a:spcBef>
                <a:spcPts val="1000"/>
              </a:spcBef>
              <a:spcAft>
                <a:spcPts val="0"/>
              </a:spcAft>
              <a:buClr>
                <a:schemeClr val="lt1"/>
              </a:buClr>
              <a:buSzPts val="1600"/>
              <a:buFont typeface="Noto Sans Symbols"/>
              <a:buChar char="▪"/>
              <a:defRPr b="0" i="0" sz="2000" u="none" cap="none" strike="noStrike">
                <a:solidFill>
                  <a:schemeClr val="lt1"/>
                </a:solidFill>
                <a:latin typeface="Open Sans"/>
                <a:ea typeface="Open Sans"/>
                <a:cs typeface="Open Sans"/>
                <a:sym typeface="Open Sans"/>
              </a:defRPr>
            </a:lvl3pPr>
            <a:lvl4pPr indent="-342900" lvl="3" marL="1828800" marR="0" rtl="0" algn="l">
              <a:lnSpc>
                <a:spcPct val="105000"/>
              </a:lnSpc>
              <a:spcBef>
                <a:spcPts val="10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4pPr>
            <a:lvl5pPr indent="-308610" lvl="4" marL="2286000" marR="0" rtl="0" algn="l">
              <a:lnSpc>
                <a:spcPct val="105000"/>
              </a:lnSpc>
              <a:spcBef>
                <a:spcPts val="1000"/>
              </a:spcBef>
              <a:spcAft>
                <a:spcPts val="0"/>
              </a:spcAft>
              <a:buClr>
                <a:schemeClr val="lt1"/>
              </a:buClr>
              <a:buSzPts val="1260"/>
              <a:buFont typeface="Courier New"/>
              <a:buChar char="o"/>
              <a:defRPr b="0" i="0" sz="1800" u="none" cap="none" strike="noStrike">
                <a:solidFill>
                  <a:schemeClr val="lt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71"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38.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38.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38.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47.png"/><Relationship Id="rId4" Type="http://schemas.openxmlformats.org/officeDocument/2006/relationships/image" Target="../media/image48.jpg"/><Relationship Id="rId5" Type="http://schemas.openxmlformats.org/officeDocument/2006/relationships/image" Target="../media/image46.png"/><Relationship Id="rId6" Type="http://schemas.openxmlformats.org/officeDocument/2006/relationships/image" Target="../media/image44.png"/><Relationship Id="rId7"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43.png"/><Relationship Id="rId4" Type="http://schemas.openxmlformats.org/officeDocument/2006/relationships/hyperlink" Target="https://www.vrtac-qm.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EBEA"/>
        </a:solidFill>
      </p:bgPr>
    </p:bg>
    <p:spTree>
      <p:nvGrpSpPr>
        <p:cNvPr id="183" name="Shape 183"/>
        <p:cNvGrpSpPr/>
        <p:nvPr/>
      </p:nvGrpSpPr>
      <p:grpSpPr>
        <a:xfrm>
          <a:off x="0" y="0"/>
          <a:ext cx="0" cy="0"/>
          <a:chOff x="0" y="0"/>
          <a:chExt cx="0" cy="0"/>
        </a:xfrm>
      </p:grpSpPr>
      <p:sp>
        <p:nvSpPr>
          <p:cNvPr id="184" name="Google Shape;184;p1"/>
          <p:cNvSpPr txBox="1"/>
          <p:nvPr>
            <p:ph type="ctrTitle"/>
          </p:nvPr>
        </p:nvSpPr>
        <p:spPr>
          <a:xfrm>
            <a:off x="661027" y="320040"/>
            <a:ext cx="5277549" cy="2864031"/>
          </a:xfrm>
          <a:prstGeom prst="rect">
            <a:avLst/>
          </a:prstGeom>
          <a:noFill/>
          <a:ln>
            <a:noFill/>
          </a:ln>
        </p:spPr>
        <p:txBody>
          <a:bodyPr anchorCtr="0" anchor="b" bIns="91425" lIns="91425" spcFirstLastPara="1" rIns="91425" wrap="square" tIns="91425">
            <a:normAutofit/>
          </a:bodyPr>
          <a:lstStyle/>
          <a:p>
            <a:pPr indent="0" lvl="0" marL="0" rtl="0" algn="l">
              <a:lnSpc>
                <a:spcPct val="102000"/>
              </a:lnSpc>
              <a:spcBef>
                <a:spcPts val="0"/>
              </a:spcBef>
              <a:spcAft>
                <a:spcPts val="0"/>
              </a:spcAft>
              <a:buClr>
                <a:schemeClr val="dk1"/>
              </a:buClr>
              <a:buSzPts val="4000"/>
              <a:buFont typeface="Open Sans"/>
              <a:buNone/>
            </a:pPr>
            <a:r>
              <a:rPr lang="en-US" sz="4000"/>
              <a:t>Third-party Cooperative Arrangements: </a:t>
            </a:r>
            <a:br>
              <a:rPr lang="en-US" sz="4000"/>
            </a:br>
            <a:r>
              <a:rPr lang="en-US" sz="2700"/>
              <a:t>Make Them Work for You</a:t>
            </a:r>
            <a:endParaRPr/>
          </a:p>
        </p:txBody>
      </p:sp>
      <p:sp>
        <p:nvSpPr>
          <p:cNvPr id="185" name="Google Shape;185;p1"/>
          <p:cNvSpPr txBox="1"/>
          <p:nvPr/>
        </p:nvSpPr>
        <p:spPr>
          <a:xfrm>
            <a:off x="731366" y="3429000"/>
            <a:ext cx="4754880" cy="3108960"/>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A37238"/>
              </a:buClr>
              <a:buSzPts val="3500"/>
              <a:buFont typeface="Arial"/>
              <a:buNone/>
            </a:pPr>
            <a:r>
              <a:rPr b="1" i="1" lang="en-US" sz="2800" u="none" cap="none" strike="noStrike">
                <a:solidFill>
                  <a:srgbClr val="A37238"/>
                </a:solidFill>
                <a:latin typeface="Open Sans"/>
                <a:ea typeface="Open Sans"/>
                <a:cs typeface="Open Sans"/>
                <a:sym typeface="Open Sans"/>
              </a:rPr>
              <a:t>Charting Our Course: </a:t>
            </a:r>
            <a:r>
              <a:rPr b="0" i="0" lang="en-US" sz="2800" u="none" cap="none" strike="noStrike">
                <a:solidFill>
                  <a:srgbClr val="6C4C25"/>
                </a:solidFill>
                <a:latin typeface="Open Sans"/>
                <a:ea typeface="Open Sans"/>
                <a:cs typeface="Open Sans"/>
                <a:sym typeface="Open Sans"/>
              </a:rPr>
              <a:t>Maximizing VR Resources - Increasing Customer Outcomes</a:t>
            </a:r>
            <a:endParaRPr b="0" i="0" sz="1400" u="none" cap="none" strike="noStrike">
              <a:solidFill>
                <a:srgbClr val="000000"/>
              </a:solidFill>
              <a:latin typeface="Arial"/>
              <a:ea typeface="Arial"/>
              <a:cs typeface="Arial"/>
              <a:sym typeface="Arial"/>
            </a:endParaRPr>
          </a:p>
          <a:p>
            <a:pPr indent="0" lvl="0" marL="0" marR="0" rtl="0" algn="l">
              <a:lnSpc>
                <a:spcPct val="105000"/>
              </a:lnSpc>
              <a:spcBef>
                <a:spcPts val="0"/>
              </a:spcBef>
              <a:spcAft>
                <a:spcPts val="0"/>
              </a:spcAft>
              <a:buClr>
                <a:schemeClr val="dk1"/>
              </a:buClr>
              <a:buSzPts val="3500"/>
              <a:buFont typeface="Arial"/>
              <a:buNone/>
            </a:pPr>
            <a:r>
              <a:t/>
            </a:r>
            <a:endParaRPr b="0" i="0" sz="2800" u="none" cap="none" strike="noStrike">
              <a:solidFill>
                <a:srgbClr val="A37238"/>
              </a:solidFill>
              <a:latin typeface="Open Sans"/>
              <a:ea typeface="Open Sans"/>
              <a:cs typeface="Open Sans"/>
              <a:sym typeface="Open Sans"/>
            </a:endParaRPr>
          </a:p>
          <a:p>
            <a:pPr indent="0" lvl="0" marL="0" marR="0" rtl="0" algn="l">
              <a:lnSpc>
                <a:spcPct val="105000"/>
              </a:lnSpc>
              <a:spcBef>
                <a:spcPts val="0"/>
              </a:spcBef>
              <a:spcAft>
                <a:spcPts val="0"/>
              </a:spcAft>
              <a:buClr>
                <a:srgbClr val="0D1D34"/>
              </a:buClr>
              <a:buSzPts val="2750"/>
              <a:buFont typeface="Arial"/>
              <a:buNone/>
            </a:pPr>
            <a:r>
              <a:rPr b="0" i="0" lang="en-US" sz="2200" u="none" cap="none" strike="noStrike">
                <a:solidFill>
                  <a:srgbClr val="0D1D34"/>
                </a:solidFill>
                <a:latin typeface="Open Sans"/>
                <a:ea typeface="Open Sans"/>
                <a:cs typeface="Open Sans"/>
                <a:sym typeface="Open Sans"/>
              </a:rPr>
              <a:t>2023 CSAVR Spring Conference</a:t>
            </a:r>
            <a:endParaRPr b="0" i="0" sz="1400" u="none" cap="none" strike="noStrike">
              <a:solidFill>
                <a:srgbClr val="000000"/>
              </a:solidFill>
              <a:latin typeface="Arial"/>
              <a:ea typeface="Arial"/>
              <a:cs typeface="Arial"/>
              <a:sym typeface="Arial"/>
            </a:endParaRPr>
          </a:p>
          <a:p>
            <a:pPr indent="0" lvl="0" marL="0" marR="0" rtl="0" algn="l">
              <a:lnSpc>
                <a:spcPct val="105000"/>
              </a:lnSpc>
              <a:spcBef>
                <a:spcPts val="0"/>
              </a:spcBef>
              <a:spcAft>
                <a:spcPts val="0"/>
              </a:spcAft>
              <a:buClr>
                <a:schemeClr val="dk1"/>
              </a:buClr>
              <a:buSzPts val="3500"/>
              <a:buFont typeface="Arial"/>
              <a:buNone/>
            </a:pPr>
            <a:r>
              <a:t/>
            </a:r>
            <a:endParaRPr b="0" i="0" sz="2800" u="none" cap="none" strike="noStrike">
              <a:solidFill>
                <a:srgbClr val="A37238"/>
              </a:solidFill>
              <a:latin typeface="Open Sans"/>
              <a:ea typeface="Open Sans"/>
              <a:cs typeface="Open Sans"/>
              <a:sym typeface="Open Sans"/>
            </a:endParaRPr>
          </a:p>
        </p:txBody>
      </p:sp>
      <p:pic>
        <p:nvPicPr>
          <p:cNvPr id="186" name="Google Shape;186;p1"/>
          <p:cNvPicPr preferRelativeResize="0"/>
          <p:nvPr/>
        </p:nvPicPr>
        <p:blipFill rotWithShape="1">
          <a:blip r:embed="rId3">
            <a:alphaModFix/>
          </a:blip>
          <a:srcRect b="0" l="0" r="0" t="0"/>
          <a:stretch/>
        </p:blipFill>
        <p:spPr>
          <a:xfrm>
            <a:off x="5753882" y="1294837"/>
            <a:ext cx="6189073" cy="5746996"/>
          </a:xfrm>
          <a:prstGeom prst="rect">
            <a:avLst/>
          </a:prstGeom>
          <a:noFill/>
          <a:ln>
            <a:noFill/>
          </a:ln>
        </p:spPr>
      </p:pic>
      <p:cxnSp>
        <p:nvCxnSpPr>
          <p:cNvPr id="187" name="Google Shape;187;p1"/>
          <p:cNvCxnSpPr/>
          <p:nvPr/>
        </p:nvCxnSpPr>
        <p:spPr>
          <a:xfrm>
            <a:off x="823965" y="3265714"/>
            <a:ext cx="4228326" cy="0"/>
          </a:xfrm>
          <a:prstGeom prst="straightConnector1">
            <a:avLst/>
          </a:prstGeom>
          <a:noFill/>
          <a:ln cap="flat" cmpd="sng" w="28575">
            <a:solidFill>
              <a:schemeClr val="accent3"/>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84"/>
                                        </p:tgtEl>
                                        <p:attrNameLst>
                                          <p:attrName>style.visibility</p:attrName>
                                        </p:attrNameLst>
                                      </p:cBhvr>
                                      <p:to>
                                        <p:strVal val="visible"/>
                                      </p:to>
                                    </p:set>
                                    <p:animEffect filter="fade" transition="in">
                                      <p:cBhvr>
                                        <p:cTn dur="4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0"/>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 Reminders</a:t>
            </a:r>
            <a:r>
              <a:rPr b="0" lang="en-US" sz="4000"/>
              <a:t> </a:t>
            </a:r>
            <a:r>
              <a:rPr b="0" lang="en-US" sz="2700"/>
              <a:t>(2)</a:t>
            </a:r>
            <a:endParaRPr sz="2700"/>
          </a:p>
        </p:txBody>
      </p:sp>
      <p:sp>
        <p:nvSpPr>
          <p:cNvPr id="248" name="Google Shape;248;p10"/>
          <p:cNvSpPr txBox="1"/>
          <p:nvPr>
            <p:ph idx="1" type="body"/>
          </p:nvPr>
        </p:nvSpPr>
        <p:spPr>
          <a:xfrm>
            <a:off x="1663430" y="1552594"/>
            <a:ext cx="9825417" cy="4166888"/>
          </a:xfrm>
          <a:prstGeom prst="rect">
            <a:avLst/>
          </a:prstGeom>
          <a:noFill/>
          <a:ln>
            <a:noFill/>
          </a:ln>
        </p:spPr>
        <p:txBody>
          <a:bodyPr anchorCtr="0" anchor="t" bIns="45700" lIns="91425" spcFirstLastPara="1" rIns="91425" wrap="square" tIns="45700">
            <a:normAutofit/>
          </a:bodyPr>
          <a:lstStyle/>
          <a:p>
            <a:pPr indent="-347472" lvl="0" marL="347472" rtl="0" algn="l">
              <a:lnSpc>
                <a:spcPct val="108000"/>
              </a:lnSpc>
              <a:spcBef>
                <a:spcPts val="0"/>
              </a:spcBef>
              <a:spcAft>
                <a:spcPts val="0"/>
              </a:spcAft>
              <a:buClr>
                <a:schemeClr val="dk2"/>
              </a:buClr>
              <a:buSzPts val="2750"/>
              <a:buChar char="•"/>
            </a:pPr>
            <a:r>
              <a:rPr lang="en-US" sz="2200"/>
              <a:t>The State VR agency must have written policies and procedures governing the administration and provision of services under a TPCA , as well as procedures for determining allowability of costs (34 C.F.R. § 361.50 and 2 C.F.R. § 200.302(b)(7)).</a:t>
            </a:r>
            <a:endParaRPr/>
          </a:p>
          <a:p>
            <a:pPr indent="-347472" lvl="0" marL="347472" rtl="0" algn="l">
              <a:lnSpc>
                <a:spcPct val="108000"/>
              </a:lnSpc>
              <a:spcBef>
                <a:spcPts val="1200"/>
              </a:spcBef>
              <a:spcAft>
                <a:spcPts val="0"/>
              </a:spcAft>
              <a:buClr>
                <a:schemeClr val="dk2"/>
              </a:buClr>
              <a:buSzPts val="2750"/>
              <a:buChar char="•"/>
            </a:pPr>
            <a:r>
              <a:rPr lang="en-US" sz="2200"/>
              <a:t>VR agencies must use TPCAs as a mechanism for providing VR services directly to VR applicants and recipients of services.  As a result, VR agencies may not use TPCAs as a mechanism for obtaining administrative services on their behalf, such as case management activities.  VR agencies may contract with an entity to perform case management services on its behalf, but such contracts would not be TPCAs under 34 C.F.R. § 361.28.</a:t>
            </a:r>
            <a:endParaRPr/>
          </a:p>
        </p:txBody>
      </p:sp>
      <p:pic>
        <p:nvPicPr>
          <p:cNvPr id="249" name="Google Shape;249;p10"/>
          <p:cNvPicPr preferRelativeResize="0"/>
          <p:nvPr/>
        </p:nvPicPr>
        <p:blipFill rotWithShape="1">
          <a:blip r:embed="rId3">
            <a:alphaModFix/>
          </a:blip>
          <a:srcRect b="0" l="0" r="0" t="0"/>
          <a:stretch/>
        </p:blipFill>
        <p:spPr>
          <a:xfrm rot="-1338602">
            <a:off x="-195558" y="2797409"/>
            <a:ext cx="2176361" cy="21763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1fe9ea4859_0_0"/>
          <p:cNvSpPr txBox="1"/>
          <p:nvPr>
            <p:ph type="title"/>
          </p:nvPr>
        </p:nvSpPr>
        <p:spPr>
          <a:xfrm>
            <a:off x="731520" y="365761"/>
            <a:ext cx="10757400" cy="1234500"/>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SzPts val="4000"/>
              <a:buNone/>
            </a:pPr>
            <a:r>
              <a:rPr lang="en-US"/>
              <a:t>TPCA- Reminders (3)</a:t>
            </a:r>
            <a:endParaRPr/>
          </a:p>
        </p:txBody>
      </p:sp>
      <p:sp>
        <p:nvSpPr>
          <p:cNvPr id="256" name="Google Shape;256;g21fe9ea4859_0_0"/>
          <p:cNvSpPr txBox="1"/>
          <p:nvPr>
            <p:ph idx="1" type="body"/>
          </p:nvPr>
        </p:nvSpPr>
        <p:spPr>
          <a:xfrm>
            <a:off x="731520" y="1689145"/>
            <a:ext cx="10757400" cy="4063500"/>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1200"/>
              </a:spcBef>
              <a:spcAft>
                <a:spcPts val="0"/>
              </a:spcAft>
              <a:buSzPts val="3000"/>
              <a:buNone/>
            </a:pPr>
            <a:r>
              <a:rPr lang="en-US"/>
              <a:t>All TPCA’s start with a documented assessment of the public cooperating agency that clearly identifies the scope of services (customary or typical) the public cooperating agency was providing prior to the implementation of the TPCA and what new or modified, adapted, expanded or reconfigured services with a VR focus would benefit recipients of VR services served by the public cooperating agency. This assessment serves as the basis for the allowable and allocable costs to be paid under a TPCA. This assessment should be maintained for the life of the TPCA.</a:t>
            </a:r>
            <a:endParaRPr/>
          </a:p>
          <a:p>
            <a:pPr indent="0" lvl="0" marL="0" rtl="0" algn="l">
              <a:lnSpc>
                <a:spcPct val="108000"/>
              </a:lnSpc>
              <a:spcBef>
                <a:spcPts val="1200"/>
              </a:spcBef>
              <a:spcAft>
                <a:spcPts val="0"/>
              </a:spcAft>
              <a:buSzPts val="3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2"/>
          <p:cNvPicPr preferRelativeResize="0"/>
          <p:nvPr/>
        </p:nvPicPr>
        <p:blipFill rotWithShape="1">
          <a:blip r:embed="rId3">
            <a:alphaModFix/>
          </a:blip>
          <a:srcRect b="0" l="0" r="0" t="0"/>
          <a:stretch/>
        </p:blipFill>
        <p:spPr>
          <a:xfrm rot="-777646">
            <a:off x="9877974" y="3536186"/>
            <a:ext cx="2688778" cy="2688778"/>
          </a:xfrm>
          <a:prstGeom prst="rect">
            <a:avLst/>
          </a:prstGeom>
          <a:noFill/>
          <a:ln>
            <a:noFill/>
          </a:ln>
        </p:spPr>
      </p:pic>
      <p:sp>
        <p:nvSpPr>
          <p:cNvPr id="262" name="Google Shape;262;p12"/>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 Reminders</a:t>
            </a:r>
            <a:r>
              <a:rPr b="0" lang="en-US" sz="4000"/>
              <a:t> </a:t>
            </a:r>
            <a:r>
              <a:rPr b="0" lang="en-US" sz="2700"/>
              <a:t>(4)</a:t>
            </a:r>
            <a:endParaRPr sz="2700"/>
          </a:p>
        </p:txBody>
      </p:sp>
      <p:sp>
        <p:nvSpPr>
          <p:cNvPr id="263" name="Google Shape;263;p12"/>
          <p:cNvSpPr txBox="1"/>
          <p:nvPr>
            <p:ph idx="1" type="body"/>
          </p:nvPr>
        </p:nvSpPr>
        <p:spPr>
          <a:xfrm>
            <a:off x="731520" y="1524570"/>
            <a:ext cx="9643029" cy="4304141"/>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lang="en-US"/>
              <a:t>The DSU may only pay for costs that are directly related to the provision of VR services to applicants and recipients of the VR program.</a:t>
            </a:r>
            <a:endParaRPr/>
          </a:p>
          <a:p>
            <a:pPr indent="0" lvl="0" marL="0" rtl="0" algn="l">
              <a:lnSpc>
                <a:spcPct val="108000"/>
              </a:lnSpc>
              <a:spcBef>
                <a:spcPts val="1200"/>
              </a:spcBef>
              <a:spcAft>
                <a:spcPts val="0"/>
              </a:spcAft>
              <a:buSzPts val="3000"/>
              <a:buNone/>
            </a:pPr>
            <a:r>
              <a:rPr b="1" lang="en-US"/>
              <a:t>Before entering into a TPCA</a:t>
            </a:r>
            <a:r>
              <a:rPr lang="en-US"/>
              <a:t>, the DSU must determine if the other entity is already providing the desired services to other individuals.  If the agency is already providing the desired services, then the cooperating agency will need to change or modify the provision of those services for the benefit of VR applicants and recipients because services provided under a TPCA may not be the usual services already provided by the cooperating agency.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Bell with solid fill" id="268" name="Google Shape;268;p13"/>
          <p:cNvPicPr preferRelativeResize="0"/>
          <p:nvPr/>
        </p:nvPicPr>
        <p:blipFill rotWithShape="1">
          <a:blip r:embed="rId3">
            <a:alphaModFix/>
          </a:blip>
          <a:srcRect b="0" l="0" r="0" t="0"/>
          <a:stretch/>
        </p:blipFill>
        <p:spPr>
          <a:xfrm rot="-816922">
            <a:off x="8471416" y="175157"/>
            <a:ext cx="3432793" cy="3432793"/>
          </a:xfrm>
          <a:prstGeom prst="rect">
            <a:avLst/>
          </a:prstGeom>
          <a:noFill/>
          <a:ln>
            <a:noFill/>
          </a:ln>
        </p:spPr>
      </p:pic>
      <p:sp>
        <p:nvSpPr>
          <p:cNvPr id="269" name="Google Shape;269;p13"/>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 Reminders</a:t>
            </a:r>
            <a:r>
              <a:rPr b="0" lang="en-US" sz="4000"/>
              <a:t> </a:t>
            </a:r>
            <a:r>
              <a:rPr b="0" lang="en-US" sz="2700"/>
              <a:t>(5)</a:t>
            </a:r>
            <a:endParaRPr sz="2700"/>
          </a:p>
        </p:txBody>
      </p:sp>
      <p:sp>
        <p:nvSpPr>
          <p:cNvPr id="270" name="Google Shape;270;p13"/>
          <p:cNvSpPr txBox="1"/>
          <p:nvPr>
            <p:ph idx="1" type="body"/>
          </p:nvPr>
        </p:nvSpPr>
        <p:spPr>
          <a:xfrm>
            <a:off x="717336" y="1891554"/>
            <a:ext cx="8480166" cy="1386667"/>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lang="en-US"/>
              <a:t>The DSU may only pay for the allocable costs to the VR program based upon the relative benefit received by the VR program.</a:t>
            </a:r>
            <a:endParaRPr/>
          </a:p>
        </p:txBody>
      </p:sp>
      <p:sp>
        <p:nvSpPr>
          <p:cNvPr id="271" name="Google Shape;271;p13"/>
          <p:cNvSpPr txBox="1"/>
          <p:nvPr/>
        </p:nvSpPr>
        <p:spPr>
          <a:xfrm>
            <a:off x="731519" y="3579780"/>
            <a:ext cx="10432777" cy="2093330"/>
          </a:xfrm>
          <a:prstGeom prst="rect">
            <a:avLst/>
          </a:prstGeom>
          <a:noFill/>
          <a:ln>
            <a:noFill/>
          </a:ln>
        </p:spPr>
        <p:txBody>
          <a:bodyPr anchorCtr="0" anchor="t" bIns="45700" lIns="91425" spcFirstLastPara="1" rIns="91425" wrap="square" tIns="45700">
            <a:normAutofit/>
          </a:bodyPr>
          <a:lstStyle/>
          <a:p>
            <a:pPr indent="0" lvl="0" marL="0" marR="0" rtl="0" algn="l">
              <a:lnSpc>
                <a:spcPct val="108000"/>
              </a:lnSpc>
              <a:spcBef>
                <a:spcPts val="0"/>
              </a:spcBef>
              <a:spcAft>
                <a:spcPts val="0"/>
              </a:spcAft>
              <a:buClr>
                <a:schemeClr val="dk2"/>
              </a:buClr>
              <a:buSzPts val="3000"/>
              <a:buFont typeface="Arial"/>
              <a:buNone/>
            </a:pPr>
            <a:r>
              <a:rPr b="1" i="1" lang="en-US" sz="2400" u="none" cap="none" strike="noStrike">
                <a:solidFill>
                  <a:srgbClr val="A37238"/>
                </a:solidFill>
                <a:latin typeface="Open Sans"/>
                <a:ea typeface="Open Sans"/>
                <a:cs typeface="Open Sans"/>
                <a:sym typeface="Open Sans"/>
              </a:rPr>
              <a:t>Example: The DSU reimburses the entity for a portion of their travel costs to provide VR services; however, the individual is providing services to both VR recipients and individuals who are not VR clients at the same location. In this situation, they may only reimburse the entity for the allocable portion that benefits the VR program.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4"/>
          <p:cNvPicPr preferRelativeResize="0"/>
          <p:nvPr/>
        </p:nvPicPr>
        <p:blipFill rotWithShape="1">
          <a:blip r:embed="rId3">
            <a:alphaModFix/>
          </a:blip>
          <a:srcRect b="0" l="0" r="0" t="0"/>
          <a:stretch/>
        </p:blipFill>
        <p:spPr>
          <a:xfrm rot="-816922">
            <a:off x="7193374" y="-137020"/>
            <a:ext cx="1879045" cy="1879045"/>
          </a:xfrm>
          <a:prstGeom prst="rect">
            <a:avLst/>
          </a:prstGeom>
          <a:noFill/>
          <a:ln>
            <a:noFill/>
          </a:ln>
        </p:spPr>
      </p:pic>
      <p:sp>
        <p:nvSpPr>
          <p:cNvPr id="277" name="Google Shape;277;p14"/>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 Reminders</a:t>
            </a:r>
            <a:r>
              <a:rPr b="0" lang="en-US" sz="4000"/>
              <a:t> </a:t>
            </a:r>
            <a:r>
              <a:rPr b="0" lang="en-US" sz="2700"/>
              <a:t>(6)</a:t>
            </a:r>
            <a:endParaRPr sz="2700"/>
          </a:p>
        </p:txBody>
      </p:sp>
      <p:sp>
        <p:nvSpPr>
          <p:cNvPr id="278" name="Google Shape;278;p14"/>
          <p:cNvSpPr txBox="1"/>
          <p:nvPr>
            <p:ph idx="1" type="body"/>
          </p:nvPr>
        </p:nvSpPr>
        <p:spPr>
          <a:xfrm>
            <a:off x="731520" y="1645023"/>
            <a:ext cx="10757328" cy="4519293"/>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b="1" i="1" lang="en-US">
                <a:solidFill>
                  <a:srgbClr val="214D8D"/>
                </a:solidFill>
              </a:rPr>
              <a:t>Example: The DSU reimburses the entity for a portion of their travel costs to provide VR services; however, the individual is providing services to both VR recipients and individuals who are not VR clients at the same location. In this situation, the VR agency may only reimburse the entity for the allocable portion that benefits the VR program.</a:t>
            </a:r>
            <a:endParaRPr/>
          </a:p>
          <a:p>
            <a:pPr indent="0" lvl="0" marL="0" rtl="0" algn="l">
              <a:lnSpc>
                <a:spcPct val="108000"/>
              </a:lnSpc>
              <a:spcBef>
                <a:spcPts val="1200"/>
              </a:spcBef>
              <a:spcAft>
                <a:spcPts val="0"/>
              </a:spcAft>
              <a:buSzPts val="3000"/>
              <a:buNone/>
            </a:pPr>
            <a:r>
              <a:rPr lang="en-US"/>
              <a:t>In other words, if the total travel cost incurred is $30, but only 10 of the 20 students receiving the service are VR recipients (half of the individuals served at the location), the VR agency may pay only $15 of the total travel cost incurred (half of the cost) since that is the amount proportional to the number of VR recipients served at that location.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6"/>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 Reminders</a:t>
            </a:r>
            <a:r>
              <a:rPr b="0" lang="en-US" sz="4000"/>
              <a:t> </a:t>
            </a:r>
            <a:r>
              <a:rPr b="0" lang="en-US" sz="2700"/>
              <a:t>(7)</a:t>
            </a:r>
            <a:endParaRPr sz="2700"/>
          </a:p>
        </p:txBody>
      </p:sp>
      <p:sp>
        <p:nvSpPr>
          <p:cNvPr id="284" name="Google Shape;284;p16"/>
          <p:cNvSpPr txBox="1"/>
          <p:nvPr>
            <p:ph idx="1" type="body"/>
          </p:nvPr>
        </p:nvSpPr>
        <p:spPr>
          <a:xfrm>
            <a:off x="3054484" y="1658471"/>
            <a:ext cx="8434363" cy="4505846"/>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lang="en-US"/>
              <a:t>In the event a public cooperating agency chooses to enter into a contractual relationship with a private entity for the provision of VR services under a properly executed TPCA, the public agency must be </a:t>
            </a:r>
            <a:r>
              <a:rPr b="1" lang="en-US"/>
              <a:t>solely responsible</a:t>
            </a:r>
            <a:r>
              <a:rPr lang="en-US"/>
              <a:t> for selecting the private service provider, arranging for the services to be provided, and paying for the services that the private entity provides on behalf of the public agency.</a:t>
            </a:r>
            <a:endParaRPr/>
          </a:p>
        </p:txBody>
      </p:sp>
      <p:pic>
        <p:nvPicPr>
          <p:cNvPr id="285" name="Google Shape;285;p16"/>
          <p:cNvPicPr preferRelativeResize="0"/>
          <p:nvPr/>
        </p:nvPicPr>
        <p:blipFill rotWithShape="1">
          <a:blip r:embed="rId3">
            <a:alphaModFix/>
          </a:blip>
          <a:srcRect b="0" l="0" r="0" t="0"/>
          <a:stretch/>
        </p:blipFill>
        <p:spPr>
          <a:xfrm rot="-816922">
            <a:off x="-172209" y="2437508"/>
            <a:ext cx="3673927" cy="36739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Bell with solid fill" id="291" name="Google Shape;291;p17"/>
          <p:cNvPicPr preferRelativeResize="0"/>
          <p:nvPr/>
        </p:nvPicPr>
        <p:blipFill rotWithShape="1">
          <a:blip r:embed="rId3">
            <a:alphaModFix/>
          </a:blip>
          <a:srcRect b="0" l="0" r="0" t="0"/>
          <a:stretch/>
        </p:blipFill>
        <p:spPr>
          <a:xfrm rot="-816922">
            <a:off x="6098558" y="-3165"/>
            <a:ext cx="1477473" cy="1477473"/>
          </a:xfrm>
          <a:prstGeom prst="rect">
            <a:avLst/>
          </a:prstGeom>
          <a:noFill/>
          <a:ln>
            <a:noFill/>
          </a:ln>
        </p:spPr>
      </p:pic>
      <p:sp>
        <p:nvSpPr>
          <p:cNvPr id="292" name="Google Shape;292;p17"/>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 Reminders</a:t>
            </a:r>
            <a:r>
              <a:rPr b="0" lang="en-US" sz="4000"/>
              <a:t> </a:t>
            </a:r>
            <a:r>
              <a:rPr b="0" lang="en-US" sz="2700"/>
              <a:t>(8)</a:t>
            </a:r>
            <a:endParaRPr sz="2700"/>
          </a:p>
        </p:txBody>
      </p:sp>
      <p:sp>
        <p:nvSpPr>
          <p:cNvPr id="293" name="Google Shape;293;p17"/>
          <p:cNvSpPr txBox="1"/>
          <p:nvPr>
            <p:ph idx="1" type="body"/>
          </p:nvPr>
        </p:nvSpPr>
        <p:spPr>
          <a:xfrm>
            <a:off x="731520" y="1627449"/>
            <a:ext cx="10757328" cy="4817838"/>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2750"/>
              <a:buNone/>
            </a:pPr>
            <a:r>
              <a:rPr lang="en-US" sz="2200"/>
              <a:t>The benefit to the public cooperating agency is the new, expanded or modified VR services they are providing to the population of VR consumers they serve at a location/time that is convenient. In addition, the match provided through the TPCA contributes to the overall ability of the VR agency to maximize Federal funds for that purpose. </a:t>
            </a:r>
            <a:endParaRPr/>
          </a:p>
          <a:p>
            <a:pPr indent="0" lvl="0" marL="0" rtl="0" algn="l">
              <a:lnSpc>
                <a:spcPct val="108000"/>
              </a:lnSpc>
              <a:spcBef>
                <a:spcPts val="1200"/>
              </a:spcBef>
              <a:spcAft>
                <a:spcPts val="0"/>
              </a:spcAft>
              <a:buSzPts val="2750"/>
              <a:buNone/>
            </a:pPr>
            <a:r>
              <a:rPr lang="en-US" sz="2200"/>
              <a:t>By providing match, the public cooperating agency is NOT purchasing a pool of Federal funds just for its consumers.  If the public cooperating agency didn’t enter into a TPCA and referred all their potentially eligible VR consumers directly to VR, VR would still be responsible for providing the needed services in accordance with the VR agency’s processes and procedures.  The amount of match generated by the third-party’s non-Federal share is not part of the TPCA.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8"/>
          <p:cNvSpPr txBox="1"/>
          <p:nvPr>
            <p:ph type="title"/>
          </p:nvPr>
        </p:nvSpPr>
        <p:spPr>
          <a:xfrm>
            <a:off x="600890" y="375810"/>
            <a:ext cx="9306783" cy="12344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219478"/>
              <a:buFont typeface="Open Sans"/>
              <a:buNone/>
            </a:pPr>
            <a:r>
              <a:rPr lang="en-US"/>
              <a:t>TPCA Requirements - Provision of </a:t>
            </a:r>
            <a:br>
              <a:rPr lang="en-US"/>
            </a:br>
            <a:r>
              <a:rPr lang="en-US"/>
              <a:t>Pre-employment Transition Services </a:t>
            </a:r>
            <a:r>
              <a:rPr b="0" lang="en-US" sz="2700"/>
              <a:t>(1)</a:t>
            </a:r>
            <a:endParaRPr sz="2700"/>
          </a:p>
        </p:txBody>
      </p:sp>
      <p:sp>
        <p:nvSpPr>
          <p:cNvPr id="299" name="Google Shape;299;p18"/>
          <p:cNvSpPr txBox="1"/>
          <p:nvPr>
            <p:ph idx="1" type="body"/>
          </p:nvPr>
        </p:nvSpPr>
        <p:spPr>
          <a:xfrm>
            <a:off x="731520" y="2066365"/>
            <a:ext cx="10757328" cy="3686253"/>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lang="en-US"/>
              <a:t>TPCAs may be used as a mechanism for providing pre-employment transition services to students with disabilities, regardless of whether they have applied or been determined eligible for the VR program.</a:t>
            </a:r>
            <a:endParaRPr/>
          </a:p>
          <a:p>
            <a:pPr indent="0" lvl="0" marL="0" rtl="0" algn="l">
              <a:lnSpc>
                <a:spcPct val="108000"/>
              </a:lnSpc>
              <a:spcBef>
                <a:spcPts val="1200"/>
              </a:spcBef>
              <a:spcAft>
                <a:spcPts val="0"/>
              </a:spcAft>
              <a:buSzPts val="3000"/>
              <a:buNone/>
            </a:pPr>
            <a:r>
              <a:rPr lang="en-US"/>
              <a:t>DSUs must be able to differentiate between the provision of:</a:t>
            </a:r>
            <a:endParaRPr/>
          </a:p>
          <a:p>
            <a:pPr indent="-457200" lvl="0" marL="457200" rtl="0" algn="l">
              <a:lnSpc>
                <a:spcPct val="108000"/>
              </a:lnSpc>
              <a:spcBef>
                <a:spcPts val="1200"/>
              </a:spcBef>
              <a:spcAft>
                <a:spcPts val="0"/>
              </a:spcAft>
              <a:buSzPts val="3000"/>
              <a:buFont typeface="Open Sans"/>
              <a:buAutoNum type="arabicPeriod"/>
            </a:pPr>
            <a:r>
              <a:rPr lang="en-US"/>
              <a:t>All other VR services to students with disabilities under an IPE, and </a:t>
            </a:r>
            <a:endParaRPr/>
          </a:p>
          <a:p>
            <a:pPr indent="-457200" lvl="0" marL="457200" rtl="0" algn="l">
              <a:lnSpc>
                <a:spcPct val="108000"/>
              </a:lnSpc>
              <a:spcBef>
                <a:spcPts val="1200"/>
              </a:spcBef>
              <a:spcAft>
                <a:spcPts val="0"/>
              </a:spcAft>
              <a:buSzPts val="3000"/>
              <a:buFont typeface="Open Sans"/>
              <a:buAutoNum type="arabicPeriod"/>
            </a:pPr>
            <a:r>
              <a:rPr lang="en-US"/>
              <a:t>pre-employment transition services (regardless of whether those services are provided under an IPE).</a:t>
            </a:r>
            <a:endParaRPr/>
          </a:p>
          <a:p>
            <a:pPr indent="-156972" lvl="0" marL="347472" rtl="0" algn="l">
              <a:lnSpc>
                <a:spcPct val="108000"/>
              </a:lnSpc>
              <a:spcBef>
                <a:spcPts val="1200"/>
              </a:spcBef>
              <a:spcAft>
                <a:spcPts val="0"/>
              </a:spcAft>
              <a:buClr>
                <a:srgbClr val="214D8D"/>
              </a:buClr>
              <a:buSzPts val="3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txBox="1"/>
          <p:nvPr>
            <p:ph type="title"/>
          </p:nvPr>
        </p:nvSpPr>
        <p:spPr>
          <a:xfrm>
            <a:off x="731520" y="365761"/>
            <a:ext cx="8975188" cy="12344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219478"/>
              <a:buFont typeface="Open Sans"/>
              <a:buNone/>
            </a:pPr>
            <a:r>
              <a:rPr lang="en-US"/>
              <a:t>TPCA Requirements - Provision of         Pre-employment Transition Services </a:t>
            </a:r>
            <a:r>
              <a:rPr b="0" lang="en-US" sz="2700"/>
              <a:t>(2)</a:t>
            </a:r>
            <a:endParaRPr sz="2700"/>
          </a:p>
        </p:txBody>
      </p:sp>
      <p:sp>
        <p:nvSpPr>
          <p:cNvPr id="305" name="Google Shape;305;p19"/>
          <p:cNvSpPr txBox="1"/>
          <p:nvPr>
            <p:ph idx="1" type="body"/>
          </p:nvPr>
        </p:nvSpPr>
        <p:spPr>
          <a:xfrm>
            <a:off x="812800" y="1953305"/>
            <a:ext cx="10757328" cy="4063473"/>
          </a:xfrm>
          <a:prstGeom prst="rect">
            <a:avLst/>
          </a:prstGeom>
          <a:noFill/>
          <a:ln>
            <a:noFill/>
          </a:ln>
        </p:spPr>
        <p:txBody>
          <a:bodyPr anchorCtr="0" anchor="t" bIns="45700" lIns="91425" spcFirstLastPara="1" rIns="91425" wrap="square" tIns="45700">
            <a:normAutofit/>
          </a:bodyPr>
          <a:lstStyle/>
          <a:p>
            <a:pPr indent="-457200" lvl="0" marL="457200" rtl="0" algn="l">
              <a:lnSpc>
                <a:spcPct val="108000"/>
              </a:lnSpc>
              <a:spcBef>
                <a:spcPts val="0"/>
              </a:spcBef>
              <a:spcAft>
                <a:spcPts val="0"/>
              </a:spcAft>
              <a:buSzPts val="3000"/>
              <a:buFont typeface="Open Sans"/>
              <a:buAutoNum type="arabicPeriod" startAt="3"/>
            </a:pPr>
            <a:r>
              <a:rPr lang="en-US"/>
              <a:t>The amount required to be reserved and expended for the provision of pre-employment transition services is based on the State’s Federal allotment – at least 15 percent of the Federal allotment (34 C.F.R. § 361.65(a)(3)(i)). </a:t>
            </a:r>
            <a:endParaRPr/>
          </a:p>
          <a:p>
            <a:pPr indent="-457200" lvl="0" marL="457200" rtl="0" algn="l">
              <a:lnSpc>
                <a:spcPct val="108000"/>
              </a:lnSpc>
              <a:spcBef>
                <a:spcPts val="1200"/>
              </a:spcBef>
              <a:spcAft>
                <a:spcPts val="0"/>
              </a:spcAft>
              <a:buSzPts val="3000"/>
              <a:buFont typeface="Open Sans"/>
              <a:buAutoNum type="arabicPeriod" startAt="3"/>
            </a:pPr>
            <a:r>
              <a:rPr lang="en-US"/>
              <a:t>Non-Federal funds are not used in calculating the amount of funds that must be reserved and expended for the provision of pre-employment transition services.  The amount to be reserved is based solely on the Federal allotment amount.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9" name="Shape 309"/>
        <p:cNvGrpSpPr/>
        <p:nvPr/>
      </p:nvGrpSpPr>
      <p:grpSpPr>
        <a:xfrm>
          <a:off x="0" y="0"/>
          <a:ext cx="0" cy="0"/>
          <a:chOff x="0" y="0"/>
          <a:chExt cx="0" cy="0"/>
        </a:xfrm>
      </p:grpSpPr>
      <p:sp>
        <p:nvSpPr>
          <p:cNvPr id="310" name="Google Shape;310;p20"/>
          <p:cNvSpPr txBox="1"/>
          <p:nvPr>
            <p:ph type="title"/>
          </p:nvPr>
        </p:nvSpPr>
        <p:spPr>
          <a:xfrm>
            <a:off x="911615" y="2756337"/>
            <a:ext cx="10368770" cy="2238703"/>
          </a:xfrm>
          <a:prstGeom prst="rect">
            <a:avLst/>
          </a:prstGeom>
          <a:noFill/>
          <a:ln>
            <a:noFill/>
          </a:ln>
        </p:spPr>
        <p:txBody>
          <a:bodyPr anchorCtr="0" anchor="b" bIns="121900" lIns="121900" spcFirstLastPara="1" rIns="121900" wrap="square" tIns="121900">
            <a:normAutofit/>
          </a:bodyPr>
          <a:lstStyle/>
          <a:p>
            <a:pPr indent="0" lvl="0" marL="0" rtl="0" algn="ctr">
              <a:lnSpc>
                <a:spcPct val="123333"/>
              </a:lnSpc>
              <a:spcBef>
                <a:spcPts val="0"/>
              </a:spcBef>
              <a:spcAft>
                <a:spcPts val="0"/>
              </a:spcAft>
              <a:buClr>
                <a:schemeClr val="lt1"/>
              </a:buClr>
              <a:buSzPts val="6000"/>
              <a:buFont typeface="Open Sans"/>
              <a:buNone/>
            </a:pPr>
            <a:r>
              <a:rPr b="1" lang="en-US"/>
              <a:t>TPCA Sources of Match</a:t>
            </a:r>
            <a:endParaRPr b="1" sz="6000">
              <a:solidFill>
                <a:schemeClr val="lt1"/>
              </a:solidFill>
            </a:endParaRPr>
          </a:p>
        </p:txBody>
      </p:sp>
      <p:pic>
        <p:nvPicPr>
          <p:cNvPr id="311" name="Google Shape;311;p20"/>
          <p:cNvPicPr preferRelativeResize="0"/>
          <p:nvPr/>
        </p:nvPicPr>
        <p:blipFill rotWithShape="1">
          <a:blip r:embed="rId3">
            <a:alphaModFix/>
          </a:blip>
          <a:srcRect b="0" l="0" r="0" t="0"/>
          <a:stretch/>
        </p:blipFill>
        <p:spPr>
          <a:xfrm>
            <a:off x="5127109" y="501869"/>
            <a:ext cx="1937782" cy="31270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2"/>
          <p:cNvSpPr txBox="1"/>
          <p:nvPr>
            <p:ph type="title"/>
          </p:nvPr>
        </p:nvSpPr>
        <p:spPr>
          <a:xfrm>
            <a:off x="731519" y="365761"/>
            <a:ext cx="10685169" cy="931411"/>
          </a:xfrm>
          <a:prstGeom prst="rect">
            <a:avLst/>
          </a:prstGeom>
          <a:noFill/>
          <a:ln>
            <a:noFill/>
          </a:ln>
        </p:spPr>
        <p:txBody>
          <a:bodyPr anchorCtr="0" anchor="b" bIns="45700" lIns="91425" spcFirstLastPara="1" rIns="91425" wrap="square" tIns="45700">
            <a:noAutofit/>
          </a:bodyPr>
          <a:lstStyle/>
          <a:p>
            <a:pPr indent="0" lvl="0" marL="0" rtl="0" algn="l">
              <a:lnSpc>
                <a:spcPct val="105000"/>
              </a:lnSpc>
              <a:spcBef>
                <a:spcPts val="0"/>
              </a:spcBef>
              <a:spcAft>
                <a:spcPts val="0"/>
              </a:spcAft>
              <a:buClr>
                <a:schemeClr val="dk1"/>
              </a:buClr>
              <a:buSzPts val="4400"/>
              <a:buFont typeface="Open Sans"/>
              <a:buNone/>
            </a:pPr>
            <a:r>
              <a:rPr lang="en-US" sz="4400">
                <a:solidFill>
                  <a:schemeClr val="dk1"/>
                </a:solidFill>
              </a:rPr>
              <a:t>Disclaimer</a:t>
            </a:r>
            <a:endParaRPr/>
          </a:p>
        </p:txBody>
      </p:sp>
      <p:sp>
        <p:nvSpPr>
          <p:cNvPr id="193" name="Google Shape;193;p2"/>
          <p:cNvSpPr txBox="1"/>
          <p:nvPr>
            <p:ph idx="1" type="body"/>
          </p:nvPr>
        </p:nvSpPr>
        <p:spPr>
          <a:xfrm>
            <a:off x="731520" y="1509823"/>
            <a:ext cx="10507094" cy="4982416"/>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3500"/>
              <a:buNone/>
            </a:pPr>
            <a:r>
              <a:rPr lang="en-US"/>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1"/>
          <p:cNvSpPr txBox="1"/>
          <p:nvPr>
            <p:ph type="title"/>
          </p:nvPr>
        </p:nvSpPr>
        <p:spPr>
          <a:xfrm>
            <a:off x="536028" y="365761"/>
            <a:ext cx="11288110" cy="658998"/>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3200"/>
              <a:buFont typeface="Open Sans"/>
              <a:buNone/>
            </a:pPr>
            <a:r>
              <a:rPr lang="en-US" sz="3200"/>
              <a:t>Allowable TPCA Sources of Match (34 C.F.R. § 361.28(c))</a:t>
            </a:r>
            <a:endParaRPr/>
          </a:p>
        </p:txBody>
      </p:sp>
      <p:sp>
        <p:nvSpPr>
          <p:cNvPr id="317" name="Google Shape;317;p21"/>
          <p:cNvSpPr txBox="1"/>
          <p:nvPr>
            <p:ph idx="1" type="body"/>
          </p:nvPr>
        </p:nvSpPr>
        <p:spPr>
          <a:xfrm>
            <a:off x="731520" y="1336431"/>
            <a:ext cx="10757328" cy="4875183"/>
          </a:xfrm>
          <a:prstGeom prst="rect">
            <a:avLst/>
          </a:prstGeom>
          <a:noFill/>
          <a:ln>
            <a:noFill/>
          </a:ln>
        </p:spPr>
        <p:txBody>
          <a:bodyPr anchorCtr="0" anchor="t" bIns="45700" lIns="91425" spcFirstLastPara="1" rIns="91425" wrap="square" tIns="45700">
            <a:noAutofit/>
          </a:bodyPr>
          <a:lstStyle/>
          <a:p>
            <a:pPr indent="-457200" lvl="0" marL="457200" rtl="0" algn="l">
              <a:lnSpc>
                <a:spcPct val="125000"/>
              </a:lnSpc>
              <a:spcBef>
                <a:spcPts val="0"/>
              </a:spcBef>
              <a:spcAft>
                <a:spcPts val="0"/>
              </a:spcAft>
              <a:buSzPts val="2250"/>
              <a:buFont typeface="Open Sans"/>
              <a:buAutoNum type="arabicPeriod"/>
            </a:pPr>
            <a:r>
              <a:rPr lang="en-US" sz="1800"/>
              <a:t>Cash transfers to the VR agency, which must be deposited into the VR agency’s account (34 C.F.R. § 361.28(c)(1); Note: If using cash transfers, may want to re-consider use of TPCAs. </a:t>
            </a:r>
            <a:endParaRPr/>
          </a:p>
          <a:p>
            <a:pPr indent="-457200" lvl="0" marL="457200" rtl="0" algn="l">
              <a:lnSpc>
                <a:spcPct val="125000"/>
              </a:lnSpc>
              <a:spcBef>
                <a:spcPts val="1200"/>
              </a:spcBef>
              <a:spcAft>
                <a:spcPts val="0"/>
              </a:spcAft>
              <a:buSzPts val="2250"/>
              <a:buFont typeface="Open Sans"/>
              <a:buAutoNum type="arabicPeriod"/>
            </a:pPr>
            <a:r>
              <a:rPr lang="en-US" sz="1800"/>
              <a:t>Certified personnel expenditures for the portion of time cooperating agency staff spent directly providing VR services under the TPCA (§ 361.28(c)(2)). This may include the allocable portion of staff salary and fringe benefits based upon the amount of time cooperating agency staff directly spent providing services under the arrangement; and</a:t>
            </a:r>
            <a:endParaRPr/>
          </a:p>
          <a:p>
            <a:pPr indent="-457200" lvl="0" marL="457200" rtl="0" algn="l">
              <a:lnSpc>
                <a:spcPct val="125000"/>
              </a:lnSpc>
              <a:spcBef>
                <a:spcPts val="1200"/>
              </a:spcBef>
              <a:spcAft>
                <a:spcPts val="0"/>
              </a:spcAft>
              <a:buSzPts val="2250"/>
              <a:buFont typeface="Open Sans"/>
              <a:buAutoNum type="arabicPeriod"/>
            </a:pPr>
            <a:r>
              <a:rPr lang="en-US" sz="1800"/>
              <a:t>Other direct expenditures (e.g., supplies) incurred by the cooperating agency for the sole purpose of providing VR services under the agreement (§ 361.28(c)(3)); and</a:t>
            </a:r>
            <a:endParaRPr/>
          </a:p>
          <a:p>
            <a:pPr indent="-347472" lvl="2" marL="1097280" rtl="0" algn="l">
              <a:lnSpc>
                <a:spcPct val="125000"/>
              </a:lnSpc>
              <a:spcBef>
                <a:spcPts val="1200"/>
              </a:spcBef>
              <a:spcAft>
                <a:spcPts val="0"/>
              </a:spcAft>
              <a:buSzPts val="1600"/>
              <a:buFont typeface="Noto Sans Symbols"/>
              <a:buChar char="✔"/>
            </a:pPr>
            <a:r>
              <a:rPr lang="en-US"/>
              <a:t>Meets the requirements of 34 C.F.R. § 361.28; </a:t>
            </a:r>
            <a:endParaRPr/>
          </a:p>
          <a:p>
            <a:pPr indent="-347472" lvl="2" marL="1097280" rtl="0" algn="l">
              <a:lnSpc>
                <a:spcPct val="125000"/>
              </a:lnSpc>
              <a:spcBef>
                <a:spcPts val="1200"/>
              </a:spcBef>
              <a:spcAft>
                <a:spcPts val="0"/>
              </a:spcAft>
              <a:buSzPts val="1600"/>
              <a:buFont typeface="Noto Sans Symbols"/>
              <a:buChar char="✔"/>
            </a:pPr>
            <a:r>
              <a:rPr lang="en-US"/>
              <a:t>Are verifiable as being incurred under the TPCA; and</a:t>
            </a:r>
            <a:endParaRPr/>
          </a:p>
          <a:p>
            <a:pPr indent="-347472" lvl="2" marL="1097280" rtl="0" algn="l">
              <a:lnSpc>
                <a:spcPct val="125000"/>
              </a:lnSpc>
              <a:spcBef>
                <a:spcPts val="1200"/>
              </a:spcBef>
              <a:spcAft>
                <a:spcPts val="0"/>
              </a:spcAft>
              <a:buSzPts val="1600"/>
              <a:buFont typeface="Noto Sans Symbols"/>
              <a:buChar char="✔"/>
            </a:pPr>
            <a:r>
              <a:rPr lang="en-US"/>
              <a:t>Do not meet the definition of third-party in-kind contributions (2 C.F.R. § 200.1).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2"/>
          <p:cNvSpPr txBox="1"/>
          <p:nvPr>
            <p:ph type="title"/>
          </p:nvPr>
        </p:nvSpPr>
        <p:spPr>
          <a:xfrm>
            <a:off x="731519" y="365759"/>
            <a:ext cx="10794173" cy="132582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143157"/>
              </a:buClr>
              <a:buSzPct val="100000"/>
              <a:buFont typeface="Open Sans"/>
              <a:buNone/>
            </a:pPr>
            <a:r>
              <a:rPr lang="en-US"/>
              <a:t>Allowable TPCA Sources of Match – Certified Personnel Expenditures</a:t>
            </a:r>
            <a:endParaRPr/>
          </a:p>
        </p:txBody>
      </p:sp>
      <p:sp>
        <p:nvSpPr>
          <p:cNvPr id="323" name="Google Shape;323;p22"/>
          <p:cNvSpPr txBox="1"/>
          <p:nvPr>
            <p:ph idx="1" type="body"/>
          </p:nvPr>
        </p:nvSpPr>
        <p:spPr>
          <a:xfrm>
            <a:off x="731520" y="2474259"/>
            <a:ext cx="6741335" cy="3496357"/>
          </a:xfrm>
          <a:prstGeom prst="rect">
            <a:avLst/>
          </a:prstGeom>
          <a:noFill/>
          <a:ln>
            <a:noFill/>
          </a:ln>
        </p:spPr>
        <p:txBody>
          <a:bodyPr anchorCtr="0" anchor="t" bIns="45700" lIns="91425" spcFirstLastPara="1" rIns="91425" wrap="square" tIns="45700">
            <a:normAutofit/>
          </a:bodyPr>
          <a:lstStyle/>
          <a:p>
            <a:pPr indent="0" lvl="0" marL="0" rtl="0" algn="l">
              <a:lnSpc>
                <a:spcPct val="125000"/>
              </a:lnSpc>
              <a:spcBef>
                <a:spcPts val="0"/>
              </a:spcBef>
              <a:spcAft>
                <a:spcPts val="0"/>
              </a:spcAft>
              <a:buClr>
                <a:schemeClr val="accent4"/>
              </a:buClr>
              <a:buSzPts val="2750"/>
              <a:buNone/>
            </a:pPr>
            <a:r>
              <a:rPr lang="en-US" sz="2200"/>
              <a:t>Certified time is only allowable as match for third-party cooperating agency staff directly providing, or arranging for, the provision of services under the TPCA (34 C.F.R. § 361.28(c)). </a:t>
            </a:r>
            <a:r>
              <a:rPr b="1" lang="en-US" sz="2200">
                <a:solidFill>
                  <a:srgbClr val="143157"/>
                </a:solidFill>
              </a:rPr>
              <a:t>This would not include program directors, administrative staff, supervisors, etc.</a:t>
            </a:r>
            <a:r>
              <a:rPr lang="en-US" sz="2200"/>
              <a:t>, who are not delivering the new/expanded VR services under the TPCA to VR applicants and recipients.</a:t>
            </a:r>
            <a:endParaRPr/>
          </a:p>
        </p:txBody>
      </p:sp>
      <p:pic>
        <p:nvPicPr>
          <p:cNvPr id="324" name="Google Shape;324;p22"/>
          <p:cNvPicPr preferRelativeResize="0"/>
          <p:nvPr/>
        </p:nvPicPr>
        <p:blipFill rotWithShape="1">
          <a:blip r:embed="rId3">
            <a:alphaModFix/>
          </a:blip>
          <a:srcRect b="0" l="0" r="0" t="0"/>
          <a:stretch/>
        </p:blipFill>
        <p:spPr>
          <a:xfrm>
            <a:off x="7821531" y="2053341"/>
            <a:ext cx="3704161" cy="37041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3"/>
          <p:cNvSpPr txBox="1"/>
          <p:nvPr>
            <p:ph type="title"/>
          </p:nvPr>
        </p:nvSpPr>
        <p:spPr>
          <a:xfrm>
            <a:off x="731519" y="365759"/>
            <a:ext cx="10794173" cy="132582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143157"/>
              </a:buClr>
              <a:buSzPct val="100000"/>
              <a:buFont typeface="Open Sans"/>
              <a:buNone/>
            </a:pPr>
            <a:r>
              <a:rPr lang="en-US"/>
              <a:t>Unallowable TPCA Sources of Match - Certified Personnel Expenditures</a:t>
            </a:r>
            <a:endParaRPr/>
          </a:p>
        </p:txBody>
      </p:sp>
      <p:sp>
        <p:nvSpPr>
          <p:cNvPr id="330" name="Google Shape;330;p23"/>
          <p:cNvSpPr txBox="1"/>
          <p:nvPr>
            <p:ph idx="1" type="body"/>
          </p:nvPr>
        </p:nvSpPr>
        <p:spPr>
          <a:xfrm>
            <a:off x="731520" y="2241176"/>
            <a:ext cx="6741335" cy="3954672"/>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Clr>
                <a:schemeClr val="accent4"/>
              </a:buClr>
              <a:buSzPts val="2500"/>
              <a:buNone/>
            </a:pPr>
            <a:r>
              <a:rPr b="1" lang="en-US" sz="2000"/>
              <a:t>Example: </a:t>
            </a:r>
            <a:endParaRPr/>
          </a:p>
          <a:p>
            <a:pPr indent="0" lvl="0" marL="0" rtl="0" algn="l">
              <a:lnSpc>
                <a:spcPct val="125000"/>
              </a:lnSpc>
              <a:spcBef>
                <a:spcPts val="1200"/>
              </a:spcBef>
              <a:spcAft>
                <a:spcPts val="0"/>
              </a:spcAft>
              <a:buClr>
                <a:schemeClr val="accent4"/>
              </a:buClr>
              <a:buSzPts val="2500"/>
              <a:buNone/>
            </a:pPr>
            <a:r>
              <a:rPr lang="en-US" sz="2000"/>
              <a:t>Three teachers provide VR services detailed in the TPCA to applicants or recipients of VR services. However, as part of every teacher’s responsibilities at the school, teachers are required  to provide bus duty and recess duty. The time the teacher spends providing any services that are not allowable VR services (such as bus or recess duty) would not be allocable to the program and may not be certified as allowable match or reimbursed with Federal VR funds.</a:t>
            </a:r>
            <a:endParaRPr/>
          </a:p>
        </p:txBody>
      </p:sp>
      <p:pic>
        <p:nvPicPr>
          <p:cNvPr id="331" name="Google Shape;331;p23"/>
          <p:cNvPicPr preferRelativeResize="0"/>
          <p:nvPr/>
        </p:nvPicPr>
        <p:blipFill rotWithShape="1">
          <a:blip r:embed="rId3">
            <a:alphaModFix/>
          </a:blip>
          <a:srcRect b="0" l="0" r="0" t="0"/>
          <a:stretch/>
        </p:blipFill>
        <p:spPr>
          <a:xfrm>
            <a:off x="7821531" y="2053341"/>
            <a:ext cx="3704161" cy="37041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4"/>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 Match Note</a:t>
            </a:r>
            <a:endParaRPr sz="2700"/>
          </a:p>
        </p:txBody>
      </p:sp>
      <p:sp>
        <p:nvSpPr>
          <p:cNvPr id="337" name="Google Shape;337;p24"/>
          <p:cNvSpPr txBox="1"/>
          <p:nvPr>
            <p:ph idx="1" type="body"/>
          </p:nvPr>
        </p:nvSpPr>
        <p:spPr>
          <a:xfrm>
            <a:off x="731519" y="1295203"/>
            <a:ext cx="10844181" cy="3296894"/>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2750"/>
              <a:buNone/>
            </a:pPr>
            <a:r>
              <a:rPr lang="en-US" sz="2200"/>
              <a:t>Expenditures associated with certified time under a TPCA are NOT reported as non-Federal expenditures until AFTER the certified time has been worked, verified, and reported to the VR agency. </a:t>
            </a:r>
            <a:endParaRPr/>
          </a:p>
          <a:p>
            <a:pPr indent="0" lvl="0" marL="0" rtl="0" algn="l">
              <a:lnSpc>
                <a:spcPct val="108000"/>
              </a:lnSpc>
              <a:spcBef>
                <a:spcPts val="1200"/>
              </a:spcBef>
              <a:spcAft>
                <a:spcPts val="0"/>
              </a:spcAft>
              <a:buSzPts val="2750"/>
              <a:buNone/>
            </a:pPr>
            <a:r>
              <a:rPr lang="en-US" sz="2200"/>
              <a:t>If an agency has a signed TPCA contract that states a third-party cooperating entity will provide X amount in certified time over the period of the contract, the X amount is NOT considered to be non-Federal share until the actual time has been worked and reported to the VR agency as having been worked (34 C.F.R. § 361.60(a)). </a:t>
            </a:r>
            <a:endParaRPr/>
          </a:p>
        </p:txBody>
      </p:sp>
      <p:pic>
        <p:nvPicPr>
          <p:cNvPr id="338" name="Google Shape;338;p24"/>
          <p:cNvPicPr preferRelativeResize="0"/>
          <p:nvPr/>
        </p:nvPicPr>
        <p:blipFill rotWithShape="1">
          <a:blip r:embed="rId3">
            <a:alphaModFix/>
          </a:blip>
          <a:srcRect b="0" l="0" r="0" t="0"/>
          <a:stretch/>
        </p:blipFill>
        <p:spPr>
          <a:xfrm>
            <a:off x="10240944" y="4454098"/>
            <a:ext cx="2038141" cy="2038141"/>
          </a:xfrm>
          <a:prstGeom prst="rect">
            <a:avLst/>
          </a:prstGeom>
          <a:noFill/>
          <a:ln>
            <a:noFill/>
          </a:ln>
        </p:spPr>
      </p:pic>
      <p:sp>
        <p:nvSpPr>
          <p:cNvPr id="339" name="Google Shape;339;p24"/>
          <p:cNvSpPr txBox="1"/>
          <p:nvPr/>
        </p:nvSpPr>
        <p:spPr>
          <a:xfrm>
            <a:off x="731518" y="4592097"/>
            <a:ext cx="95094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1800"/>
              <a:buFont typeface="Open Sans"/>
              <a:buNone/>
            </a:pPr>
            <a:r>
              <a:rPr b="0" i="0" lang="en-US" sz="1800" u="none" cap="none" strike="noStrike">
                <a:solidFill>
                  <a:schemeClr val="dk1"/>
                </a:solidFill>
                <a:latin typeface="Open Sans"/>
                <a:ea typeface="Open Sans"/>
                <a:cs typeface="Open Sans"/>
                <a:sym typeface="Open Sans"/>
              </a:rPr>
              <a:t>Pursuant to 34 C.F.R. § 76.707, </a:t>
            </a:r>
            <a:r>
              <a:rPr b="1" i="0" lang="en-US" sz="1800" u="none" cap="none" strike="noStrike">
                <a:solidFill>
                  <a:schemeClr val="dk1"/>
                </a:solidFill>
                <a:latin typeface="Open Sans"/>
                <a:ea typeface="Open Sans"/>
                <a:cs typeface="Open Sans"/>
                <a:sym typeface="Open Sans"/>
              </a:rPr>
              <a:t>an obligation for personnel services is incurred at the time the work is performed</a:t>
            </a:r>
            <a:r>
              <a:rPr b="0" i="0" lang="en-US" sz="1800" u="none" cap="none" strike="noStrike">
                <a:solidFill>
                  <a:schemeClr val="dk1"/>
                </a:solidFill>
                <a:latin typeface="Open Sans"/>
                <a:ea typeface="Open Sans"/>
                <a:cs typeface="Open Sans"/>
                <a:sym typeface="Open Sans"/>
              </a:rPr>
              <a:t>.  At that time, the certified TPCA staff time may be used for match purposes under the VR program.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5"/>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219478"/>
              <a:buFont typeface="Open Sans"/>
              <a:buNone/>
            </a:pPr>
            <a:r>
              <a:rPr lang="en-US"/>
              <a:t>Allowable TPCA Sources of Match</a:t>
            </a:r>
            <a:br>
              <a:rPr lang="en-US"/>
            </a:br>
            <a:r>
              <a:rPr lang="en-US"/>
              <a:t>– Other Direct Expenditures</a:t>
            </a:r>
            <a:r>
              <a:rPr b="0" lang="en-US" sz="4000"/>
              <a:t> </a:t>
            </a:r>
            <a:endParaRPr sz="2700"/>
          </a:p>
        </p:txBody>
      </p:sp>
      <p:sp>
        <p:nvSpPr>
          <p:cNvPr id="345" name="Google Shape;345;p25"/>
          <p:cNvSpPr txBox="1"/>
          <p:nvPr>
            <p:ph idx="1" type="body"/>
          </p:nvPr>
        </p:nvSpPr>
        <p:spPr>
          <a:xfrm>
            <a:off x="731520" y="1999129"/>
            <a:ext cx="8254825" cy="4011705"/>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2750"/>
              <a:buNone/>
            </a:pPr>
            <a:r>
              <a:rPr lang="en-US" sz="2200"/>
              <a:t>Additional direct expenditures used for match purposes under the VR program must be incurred:</a:t>
            </a:r>
            <a:endParaRPr/>
          </a:p>
          <a:p>
            <a:pPr indent="-347472" lvl="0" marL="347472" rtl="0" algn="l">
              <a:lnSpc>
                <a:spcPct val="108000"/>
              </a:lnSpc>
              <a:spcBef>
                <a:spcPts val="1200"/>
              </a:spcBef>
              <a:spcAft>
                <a:spcPts val="0"/>
              </a:spcAft>
              <a:buClr>
                <a:schemeClr val="dk2"/>
              </a:buClr>
              <a:buSzPts val="2750"/>
              <a:buChar char="•"/>
            </a:pPr>
            <a:r>
              <a:rPr lang="en-US" sz="2200"/>
              <a:t>Specifically for the purpose of the TPCA;</a:t>
            </a:r>
            <a:endParaRPr/>
          </a:p>
          <a:p>
            <a:pPr indent="-347472" lvl="0" marL="347472" rtl="0" algn="l">
              <a:lnSpc>
                <a:spcPct val="108000"/>
              </a:lnSpc>
              <a:spcBef>
                <a:spcPts val="1200"/>
              </a:spcBef>
              <a:spcAft>
                <a:spcPts val="0"/>
              </a:spcAft>
              <a:buClr>
                <a:schemeClr val="dk2"/>
              </a:buClr>
              <a:buSzPts val="2750"/>
              <a:buChar char="•"/>
            </a:pPr>
            <a:r>
              <a:rPr lang="en-US" sz="2200"/>
              <a:t>In accordance with the terms and conditions of the contract ; and </a:t>
            </a:r>
            <a:endParaRPr/>
          </a:p>
          <a:p>
            <a:pPr indent="-347472" lvl="0" marL="347472" rtl="0" algn="l">
              <a:lnSpc>
                <a:spcPct val="108000"/>
              </a:lnSpc>
              <a:spcBef>
                <a:spcPts val="1200"/>
              </a:spcBef>
              <a:spcAft>
                <a:spcPts val="0"/>
              </a:spcAft>
              <a:buClr>
                <a:schemeClr val="dk2"/>
              </a:buClr>
              <a:buSzPts val="2750"/>
              <a:buChar char="•"/>
            </a:pPr>
            <a:r>
              <a:rPr lang="en-US" sz="2200"/>
              <a:t>Within the TPCA contract period.</a:t>
            </a:r>
            <a:endParaRPr/>
          </a:p>
          <a:p>
            <a:pPr indent="0" lvl="0" marL="0" rtl="0" algn="l">
              <a:lnSpc>
                <a:spcPct val="108000"/>
              </a:lnSpc>
              <a:spcBef>
                <a:spcPts val="1200"/>
              </a:spcBef>
              <a:spcAft>
                <a:spcPts val="0"/>
              </a:spcAft>
              <a:buSzPts val="2750"/>
              <a:buNone/>
            </a:pPr>
            <a:r>
              <a:rPr lang="en-US" sz="2200"/>
              <a:t>All of the expenditures used for match purposes under the VR program must be verifiable by supporting documentation from the cooperating agency.</a:t>
            </a:r>
            <a:endParaRPr/>
          </a:p>
        </p:txBody>
      </p:sp>
      <p:pic>
        <p:nvPicPr>
          <p:cNvPr id="346" name="Google Shape;346;p25"/>
          <p:cNvPicPr preferRelativeResize="0"/>
          <p:nvPr/>
        </p:nvPicPr>
        <p:blipFill rotWithShape="1">
          <a:blip r:embed="rId3">
            <a:alphaModFix/>
          </a:blip>
          <a:srcRect b="0" l="0" r="0" t="0"/>
          <a:stretch/>
        </p:blipFill>
        <p:spPr>
          <a:xfrm>
            <a:off x="8314567" y="4124510"/>
            <a:ext cx="3569261" cy="25103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6"/>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219478"/>
              <a:buFont typeface="Open Sans"/>
              <a:buNone/>
            </a:pPr>
            <a:r>
              <a:rPr lang="en-US"/>
              <a:t>Allowable TPCA Sources of Match</a:t>
            </a:r>
            <a:br>
              <a:rPr lang="en-US"/>
            </a:br>
            <a:r>
              <a:rPr lang="en-US"/>
              <a:t>– Other Direct Expenditures</a:t>
            </a:r>
            <a:r>
              <a:rPr b="0" lang="en-US" sz="4000"/>
              <a:t> </a:t>
            </a:r>
            <a:r>
              <a:rPr b="0" lang="en-US" sz="2700"/>
              <a:t>(2)</a:t>
            </a:r>
            <a:endParaRPr sz="2700"/>
          </a:p>
        </p:txBody>
      </p:sp>
      <p:sp>
        <p:nvSpPr>
          <p:cNvPr id="352" name="Google Shape;352;p26"/>
          <p:cNvSpPr txBox="1"/>
          <p:nvPr>
            <p:ph idx="1" type="body"/>
          </p:nvPr>
        </p:nvSpPr>
        <p:spPr>
          <a:xfrm>
            <a:off x="731520" y="2129118"/>
            <a:ext cx="9153459" cy="3623500"/>
          </a:xfrm>
          <a:prstGeom prst="rect">
            <a:avLst/>
          </a:prstGeom>
          <a:noFill/>
          <a:ln>
            <a:noFill/>
          </a:ln>
        </p:spPr>
        <p:txBody>
          <a:bodyPr anchorCtr="0" anchor="t" bIns="45700" lIns="91425" spcFirstLastPara="1" rIns="91425" wrap="square" tIns="45700">
            <a:normAutofit/>
          </a:bodyPr>
          <a:lstStyle/>
          <a:p>
            <a:pPr indent="0" lvl="0" marL="0" rtl="0" algn="l">
              <a:lnSpc>
                <a:spcPct val="125000"/>
              </a:lnSpc>
              <a:spcBef>
                <a:spcPts val="0"/>
              </a:spcBef>
              <a:spcAft>
                <a:spcPts val="0"/>
              </a:spcAft>
              <a:buSzPts val="3000"/>
              <a:buNone/>
            </a:pPr>
            <a:r>
              <a:rPr lang="en-US"/>
              <a:t>Other direct expenditures used for match purposes under the VR program  may not include those costs that the State or local public agency would otherwise normally incur, regardless of the arrangement.</a:t>
            </a:r>
            <a:endParaRPr/>
          </a:p>
        </p:txBody>
      </p:sp>
      <p:pic>
        <p:nvPicPr>
          <p:cNvPr id="353" name="Google Shape;353;p26"/>
          <p:cNvPicPr preferRelativeResize="0"/>
          <p:nvPr/>
        </p:nvPicPr>
        <p:blipFill rotWithShape="1">
          <a:blip r:embed="rId3">
            <a:alphaModFix/>
          </a:blip>
          <a:srcRect b="0" l="0" r="0" t="0"/>
          <a:stretch/>
        </p:blipFill>
        <p:spPr>
          <a:xfrm>
            <a:off x="8099414" y="4097616"/>
            <a:ext cx="3569261" cy="25103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7"/>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219478"/>
              <a:buFont typeface="Open Sans"/>
              <a:buNone/>
            </a:pPr>
            <a:r>
              <a:rPr lang="en-US"/>
              <a:t>Allowable TPCA Sources of Match</a:t>
            </a:r>
            <a:br>
              <a:rPr lang="en-US"/>
            </a:br>
            <a:r>
              <a:rPr lang="en-US"/>
              <a:t>– Other Direct Expenditures</a:t>
            </a:r>
            <a:r>
              <a:rPr b="0" lang="en-US" sz="4000"/>
              <a:t> </a:t>
            </a:r>
            <a:r>
              <a:rPr b="0" lang="en-US" sz="2700"/>
              <a:t>(3)</a:t>
            </a:r>
            <a:endParaRPr sz="2700"/>
          </a:p>
        </p:txBody>
      </p:sp>
      <p:sp>
        <p:nvSpPr>
          <p:cNvPr id="359" name="Google Shape;359;p27"/>
          <p:cNvSpPr txBox="1"/>
          <p:nvPr>
            <p:ph idx="1" type="body"/>
          </p:nvPr>
        </p:nvSpPr>
        <p:spPr>
          <a:xfrm>
            <a:off x="731520" y="1689145"/>
            <a:ext cx="8175997" cy="4065269"/>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8000"/>
              </a:lnSpc>
              <a:spcBef>
                <a:spcPts val="0"/>
              </a:spcBef>
              <a:spcAft>
                <a:spcPts val="0"/>
              </a:spcAft>
              <a:buSzPct val="125000"/>
              <a:buNone/>
            </a:pPr>
            <a:r>
              <a:rPr b="1" i="1" lang="en-US">
                <a:solidFill>
                  <a:srgbClr val="A37238"/>
                </a:solidFill>
              </a:rPr>
              <a:t>Example:</a:t>
            </a:r>
            <a:endParaRPr/>
          </a:p>
          <a:p>
            <a:pPr indent="0" lvl="0" marL="0" rtl="0" algn="l">
              <a:lnSpc>
                <a:spcPct val="108000"/>
              </a:lnSpc>
              <a:spcBef>
                <a:spcPts val="1200"/>
              </a:spcBef>
              <a:spcAft>
                <a:spcPts val="0"/>
              </a:spcAft>
              <a:buSzPct val="125000"/>
              <a:buNone/>
            </a:pPr>
            <a:r>
              <a:rPr b="1" i="1" lang="en-US">
                <a:solidFill>
                  <a:srgbClr val="A37238"/>
                </a:solidFill>
              </a:rPr>
              <a:t>School District A enters into a TPCA with the VR Agency. School District A needs to purchase instructional materials to provide new or expanded services specifically authorized under the TPCA contract, and those materials are not already available to School District A. </a:t>
            </a:r>
            <a:endParaRPr/>
          </a:p>
          <a:p>
            <a:pPr indent="0" lvl="0" marL="0" rtl="0" algn="l">
              <a:lnSpc>
                <a:spcPct val="108000"/>
              </a:lnSpc>
              <a:spcBef>
                <a:spcPts val="1200"/>
              </a:spcBef>
              <a:spcAft>
                <a:spcPts val="0"/>
              </a:spcAft>
              <a:buSzPct val="125000"/>
              <a:buNone/>
            </a:pPr>
            <a:r>
              <a:rPr lang="en-US"/>
              <a:t>Those expenditures may be an allowable source of match if purchased within the TPCA contract period and used solely to provide a new or expanded VR service that is not customarily provided by School District A.</a:t>
            </a:r>
            <a:endParaRPr/>
          </a:p>
        </p:txBody>
      </p:sp>
      <p:pic>
        <p:nvPicPr>
          <p:cNvPr id="360" name="Google Shape;360;p27"/>
          <p:cNvPicPr preferRelativeResize="0"/>
          <p:nvPr/>
        </p:nvPicPr>
        <p:blipFill rotWithShape="1">
          <a:blip r:embed="rId3">
            <a:alphaModFix/>
          </a:blip>
          <a:srcRect b="0" l="0" r="0" t="0"/>
          <a:stretch/>
        </p:blipFill>
        <p:spPr>
          <a:xfrm>
            <a:off x="8099414" y="4097616"/>
            <a:ext cx="3569261" cy="25103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8"/>
          <p:cNvSpPr txBox="1"/>
          <p:nvPr>
            <p:ph type="title"/>
          </p:nvPr>
        </p:nvSpPr>
        <p:spPr>
          <a:xfrm>
            <a:off x="731520" y="365760"/>
            <a:ext cx="10773940" cy="11319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214D8D"/>
              </a:buClr>
              <a:buSzPct val="100000"/>
              <a:buFont typeface="Open Sans"/>
              <a:buNone/>
            </a:pPr>
            <a:r>
              <a:rPr lang="en-US"/>
              <a:t>Unallowable Sources of  TPCA Match </a:t>
            </a:r>
            <a:br>
              <a:rPr lang="en-US"/>
            </a:br>
            <a:r>
              <a:rPr lang="en-US"/>
              <a:t>(non-exhaustive)</a:t>
            </a:r>
            <a:r>
              <a:rPr b="0" i="0" lang="en-US" sz="4000" u="none" cap="none" strike="noStrike">
                <a:solidFill>
                  <a:srgbClr val="0D1D34"/>
                </a:solidFill>
                <a:latin typeface="Open Sans"/>
                <a:ea typeface="Open Sans"/>
                <a:cs typeface="Open Sans"/>
                <a:sym typeface="Open Sans"/>
              </a:rPr>
              <a:t> </a:t>
            </a:r>
            <a:endParaRPr/>
          </a:p>
        </p:txBody>
      </p:sp>
      <p:sp>
        <p:nvSpPr>
          <p:cNvPr id="366" name="Google Shape;366;p28"/>
          <p:cNvSpPr txBox="1"/>
          <p:nvPr>
            <p:ph idx="1" type="body"/>
          </p:nvPr>
        </p:nvSpPr>
        <p:spPr>
          <a:xfrm>
            <a:off x="731520" y="1775012"/>
            <a:ext cx="10773940" cy="4420836"/>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SzPts val="2750"/>
              <a:buNone/>
            </a:pPr>
            <a:r>
              <a:rPr b="1" lang="en-US" sz="2200"/>
              <a:t>Third-party in-kind contributions </a:t>
            </a:r>
            <a:r>
              <a:rPr lang="en-US" sz="2200"/>
              <a:t>(34 C.F.R. §  361.60(b)(2))</a:t>
            </a:r>
            <a:endParaRPr/>
          </a:p>
          <a:p>
            <a:pPr indent="0" lvl="0" marL="0" rtl="0" algn="l">
              <a:lnSpc>
                <a:spcPct val="105000"/>
              </a:lnSpc>
              <a:spcBef>
                <a:spcPts val="1000"/>
              </a:spcBef>
              <a:spcAft>
                <a:spcPts val="0"/>
              </a:spcAft>
              <a:buSzPts val="2750"/>
              <a:buNone/>
            </a:pPr>
            <a:r>
              <a:rPr lang="en-US" sz="2200"/>
              <a:t>An in-kind contribution means the value of non-cash contributions like property or services that benefit a Federally assisted project or program and are contributed by non-Federal third parties, without charge, to a non-Federal entity under a Federal award (2 C.F.R. § 200.1). Certified time for other staff not directly providing services (like principals, vice principals, secretaries and supervisors) that are not charged to the VR program.</a:t>
            </a:r>
            <a:endParaRPr/>
          </a:p>
          <a:p>
            <a:pPr indent="0" lvl="0" marL="0" rtl="0" algn="l">
              <a:lnSpc>
                <a:spcPct val="105000"/>
              </a:lnSpc>
              <a:spcBef>
                <a:spcPts val="1000"/>
              </a:spcBef>
              <a:spcAft>
                <a:spcPts val="0"/>
              </a:spcAft>
              <a:buSzPts val="2750"/>
              <a:buNone/>
            </a:pPr>
            <a:r>
              <a:rPr lang="en-US" sz="2200"/>
              <a:t>Certified expenditures for staff time, absent a TPCA contract with a State or local public entity.</a:t>
            </a:r>
            <a:endParaRPr/>
          </a:p>
          <a:p>
            <a:pPr indent="0" lvl="0" marL="0" rtl="0" algn="l">
              <a:lnSpc>
                <a:spcPct val="105000"/>
              </a:lnSpc>
              <a:spcBef>
                <a:spcPts val="1000"/>
              </a:spcBef>
              <a:spcAft>
                <a:spcPts val="0"/>
              </a:spcAft>
              <a:buSzPts val="2750"/>
              <a:buNone/>
            </a:pPr>
            <a:r>
              <a:rPr lang="en-US" sz="2200"/>
              <a:t>Expenditures made for goods or services prior to the implementation, or outside the scope, of the TPCA contract and donated for use under the TPCA.</a:t>
            </a:r>
            <a:endParaRPr/>
          </a:p>
          <a:p>
            <a:pPr indent="-172847" lvl="0" marL="347472" rtl="0" algn="l">
              <a:lnSpc>
                <a:spcPct val="105000"/>
              </a:lnSpc>
              <a:spcBef>
                <a:spcPts val="1000"/>
              </a:spcBef>
              <a:spcAft>
                <a:spcPts val="0"/>
              </a:spcAft>
              <a:buClr>
                <a:srgbClr val="A37238"/>
              </a:buClr>
              <a:buSzPts val="2750"/>
              <a:buNone/>
            </a:pPr>
            <a:r>
              <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9"/>
          <p:cNvSpPr txBox="1"/>
          <p:nvPr>
            <p:ph type="title"/>
          </p:nvPr>
        </p:nvSpPr>
        <p:spPr>
          <a:xfrm>
            <a:off x="731520" y="365760"/>
            <a:ext cx="10773940" cy="11319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214D8D"/>
              </a:buClr>
              <a:buSzPct val="100000"/>
              <a:buFont typeface="Open Sans"/>
              <a:buNone/>
            </a:pPr>
            <a:r>
              <a:rPr lang="en-US"/>
              <a:t>Unallowable Sources of  TPCA Match (non-exhaustive)</a:t>
            </a:r>
            <a:r>
              <a:rPr b="0" i="0" lang="en-US" sz="4000" u="none" cap="none" strike="noStrike">
                <a:solidFill>
                  <a:srgbClr val="0D1D34"/>
                </a:solidFill>
                <a:latin typeface="Open Sans"/>
                <a:ea typeface="Open Sans"/>
                <a:cs typeface="Open Sans"/>
                <a:sym typeface="Open Sans"/>
              </a:rPr>
              <a:t> </a:t>
            </a:r>
            <a:r>
              <a:rPr b="0" i="0" lang="en-US" sz="2700" u="none" cap="none" strike="noStrike">
                <a:solidFill>
                  <a:srgbClr val="0D1D34"/>
                </a:solidFill>
                <a:latin typeface="Open Sans"/>
                <a:ea typeface="Open Sans"/>
                <a:cs typeface="Open Sans"/>
                <a:sym typeface="Open Sans"/>
              </a:rPr>
              <a:t>(2)</a:t>
            </a:r>
            <a:endParaRPr/>
          </a:p>
        </p:txBody>
      </p:sp>
      <p:sp>
        <p:nvSpPr>
          <p:cNvPr id="372" name="Google Shape;372;p29"/>
          <p:cNvSpPr txBox="1"/>
          <p:nvPr>
            <p:ph idx="1" type="body"/>
          </p:nvPr>
        </p:nvSpPr>
        <p:spPr>
          <a:xfrm>
            <a:off x="731520" y="2003612"/>
            <a:ext cx="10773940" cy="4192236"/>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SzPts val="3000"/>
              <a:buNone/>
            </a:pPr>
            <a:r>
              <a:rPr b="1" lang="en-US">
                <a:solidFill>
                  <a:srgbClr val="A37238"/>
                </a:solidFill>
              </a:rPr>
              <a:t>Third-party in-kind contributions are an unallowable source of match in the VR program regardless if provided via a TPCA or other mechanism (34 C.F.R. § 361.60(b)(2)). This includes:</a:t>
            </a:r>
            <a:endParaRPr/>
          </a:p>
          <a:p>
            <a:pPr indent="0" lvl="0" marL="0" rtl="0" algn="l">
              <a:lnSpc>
                <a:spcPct val="105000"/>
              </a:lnSpc>
              <a:spcBef>
                <a:spcPts val="1000"/>
              </a:spcBef>
              <a:spcAft>
                <a:spcPts val="0"/>
              </a:spcAft>
              <a:buSzPts val="3000"/>
              <a:buNone/>
            </a:pPr>
            <a:r>
              <a:rPr lang="en-US"/>
              <a:t>Certified time for individuals not directly providing VR services, such as principals, administrators, secretaries and supervisors; and</a:t>
            </a:r>
            <a:endParaRPr/>
          </a:p>
          <a:p>
            <a:pPr indent="0" lvl="0" marL="0" rtl="0" algn="l">
              <a:lnSpc>
                <a:spcPct val="105000"/>
              </a:lnSpc>
              <a:spcBef>
                <a:spcPts val="1000"/>
              </a:spcBef>
              <a:spcAft>
                <a:spcPts val="0"/>
              </a:spcAft>
              <a:buSzPts val="3000"/>
              <a:buNone/>
            </a:pPr>
            <a:r>
              <a:rPr lang="en-US"/>
              <a:t>Certified expenditures for the costs incurred by the TPCA not directly for the provision of VR services, such as, indirect costs, depreciation, existing utilities and space, and donated for use under the TPCA.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0"/>
          <p:cNvSpPr txBox="1"/>
          <p:nvPr>
            <p:ph type="title"/>
          </p:nvPr>
        </p:nvSpPr>
        <p:spPr>
          <a:xfrm>
            <a:off x="731520" y="365760"/>
            <a:ext cx="10773940" cy="11319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214D8D"/>
              </a:buClr>
              <a:buSzPct val="100000"/>
              <a:buFont typeface="Open Sans"/>
              <a:buNone/>
            </a:pPr>
            <a:r>
              <a:rPr lang="en-US"/>
              <a:t>Unallowable  Sources of TPCA Match – Percentage of Expenditures</a:t>
            </a:r>
            <a:endParaRPr/>
          </a:p>
        </p:txBody>
      </p:sp>
      <p:sp>
        <p:nvSpPr>
          <p:cNvPr id="378" name="Google Shape;378;p30"/>
          <p:cNvSpPr txBox="1"/>
          <p:nvPr>
            <p:ph idx="1" type="body"/>
          </p:nvPr>
        </p:nvSpPr>
        <p:spPr>
          <a:xfrm>
            <a:off x="731520" y="2147046"/>
            <a:ext cx="10773940" cy="4048801"/>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SzPts val="3000"/>
              <a:buNone/>
            </a:pPr>
            <a:r>
              <a:rPr lang="en-US"/>
              <a:t>Requiring a third-party cooperating agency to pay a percentage of each contract amount to be used as non-Federal share could result in unallowable match.</a:t>
            </a:r>
            <a:endParaRPr/>
          </a:p>
          <a:p>
            <a:pPr indent="0" lvl="0" marL="0" rtl="0" algn="l">
              <a:lnSpc>
                <a:spcPct val="105000"/>
              </a:lnSpc>
              <a:spcBef>
                <a:spcPts val="1000"/>
              </a:spcBef>
              <a:spcAft>
                <a:spcPts val="0"/>
              </a:spcAft>
              <a:buSzPts val="3000"/>
              <a:buNone/>
            </a:pPr>
            <a:r>
              <a:rPr lang="en-US"/>
              <a:t>This methodology could result in the agency counting costs as match that are not a cash transfer, certified salary expenditures, or other allowable direct expenditures.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EBEA">
            <a:alpha val="38431"/>
          </a:srgbClr>
        </a:solidFill>
      </p:bgPr>
    </p:bg>
    <p:spTree>
      <p:nvGrpSpPr>
        <p:cNvPr id="198" name="Shape 198"/>
        <p:cNvGrpSpPr/>
        <p:nvPr/>
      </p:nvGrpSpPr>
      <p:grpSpPr>
        <a:xfrm>
          <a:off x="0" y="0"/>
          <a:ext cx="0" cy="0"/>
          <a:chOff x="0" y="0"/>
          <a:chExt cx="0" cy="0"/>
        </a:xfrm>
      </p:grpSpPr>
      <p:sp>
        <p:nvSpPr>
          <p:cNvPr id="199" name="Google Shape;199;p3"/>
          <p:cNvSpPr txBox="1"/>
          <p:nvPr>
            <p:ph type="title"/>
          </p:nvPr>
        </p:nvSpPr>
        <p:spPr>
          <a:xfrm>
            <a:off x="731520" y="365760"/>
            <a:ext cx="10857968" cy="76806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43157"/>
              </a:buClr>
              <a:buSzPts val="4000"/>
              <a:buFont typeface="Open Sans"/>
              <a:buNone/>
            </a:pPr>
            <a:r>
              <a:rPr lang="en-US" sz="4000">
                <a:solidFill>
                  <a:srgbClr val="143157"/>
                </a:solidFill>
              </a:rPr>
              <a:t>Meet Your Presenters</a:t>
            </a:r>
            <a:endParaRPr/>
          </a:p>
        </p:txBody>
      </p:sp>
      <p:sp>
        <p:nvSpPr>
          <p:cNvPr id="200" name="Google Shape;200;p3"/>
          <p:cNvSpPr txBox="1"/>
          <p:nvPr>
            <p:ph idx="3" type="body"/>
          </p:nvPr>
        </p:nvSpPr>
        <p:spPr>
          <a:xfrm>
            <a:off x="862196" y="4475721"/>
            <a:ext cx="4925001" cy="2016519"/>
          </a:xfrm>
          <a:prstGeom prst="rect">
            <a:avLst/>
          </a:prstGeom>
          <a:noFill/>
          <a:ln>
            <a:noFill/>
          </a:ln>
        </p:spPr>
        <p:txBody>
          <a:bodyPr anchorCtr="0" anchor="t" bIns="45700" lIns="91425" spcFirstLastPara="1" rIns="91425" wrap="square" tIns="45700">
            <a:noAutofit/>
          </a:bodyPr>
          <a:lstStyle/>
          <a:p>
            <a:pPr indent="0" lvl="0" marL="0" marR="0" rtl="0" algn="l">
              <a:lnSpc>
                <a:spcPct val="136363"/>
              </a:lnSpc>
              <a:spcBef>
                <a:spcPts val="0"/>
              </a:spcBef>
              <a:spcAft>
                <a:spcPts val="0"/>
              </a:spcAft>
              <a:buClr>
                <a:srgbClr val="214D8D"/>
              </a:buClr>
              <a:buSzPts val="2750"/>
              <a:buFont typeface="Arial"/>
              <a:buNone/>
            </a:pPr>
            <a:r>
              <a:rPr b="1" i="0" lang="en-US" u="none" cap="none" strike="noStrike">
                <a:solidFill>
                  <a:srgbClr val="214D8D"/>
                </a:solidFill>
                <a:latin typeface="Open Sans"/>
                <a:ea typeface="Open Sans"/>
                <a:cs typeface="Open Sans"/>
                <a:sym typeface="Open Sans"/>
              </a:rPr>
              <a:t>Allison Flanagan </a:t>
            </a:r>
            <a:endParaRPr/>
          </a:p>
          <a:p>
            <a:pPr indent="0" lvl="0" marL="0" marR="0" rtl="0" algn="l">
              <a:lnSpc>
                <a:spcPct val="166666"/>
              </a:lnSpc>
              <a:spcBef>
                <a:spcPts val="0"/>
              </a:spcBef>
              <a:spcAft>
                <a:spcPts val="0"/>
              </a:spcAft>
              <a:buClr>
                <a:srgbClr val="3B3B3B"/>
              </a:buClr>
              <a:buSzPts val="2250"/>
              <a:buFont typeface="Arial"/>
              <a:buNone/>
            </a:pPr>
            <a:r>
              <a:rPr b="1" i="0" lang="en-US" sz="1800">
                <a:solidFill>
                  <a:srgbClr val="3B3B3B"/>
                </a:solidFill>
                <a:latin typeface="Open Sans"/>
                <a:ea typeface="Open Sans"/>
                <a:cs typeface="Open Sans"/>
                <a:sym typeface="Open Sans"/>
              </a:rPr>
              <a:t>Program Coordinator, VRTAC-QM</a:t>
            </a:r>
            <a:br>
              <a:rPr lang="en-US" sz="1800"/>
            </a:br>
            <a:r>
              <a:rPr b="0" i="0" lang="en-US" sz="1800">
                <a:solidFill>
                  <a:srgbClr val="3B3B3B"/>
                </a:solidFill>
                <a:latin typeface="Open Sans"/>
                <a:ea typeface="Open Sans"/>
                <a:cs typeface="Open Sans"/>
                <a:sym typeface="Open Sans"/>
              </a:rPr>
              <a:t>San Diego State University (SDSU), Interwork</a:t>
            </a:r>
            <a:endParaRPr b="0" i="0" sz="1800" u="none" cap="none" strike="noStrike">
              <a:solidFill>
                <a:srgbClr val="0D1D34"/>
              </a:solidFill>
              <a:latin typeface="Open Sans"/>
              <a:ea typeface="Open Sans"/>
              <a:cs typeface="Open Sans"/>
              <a:sym typeface="Open Sans"/>
            </a:endParaRPr>
          </a:p>
        </p:txBody>
      </p:sp>
      <p:sp>
        <p:nvSpPr>
          <p:cNvPr id="201" name="Google Shape;201;p3"/>
          <p:cNvSpPr txBox="1"/>
          <p:nvPr>
            <p:ph idx="4" type="body"/>
          </p:nvPr>
        </p:nvSpPr>
        <p:spPr>
          <a:xfrm>
            <a:off x="6556910" y="4522631"/>
            <a:ext cx="4925001" cy="2016519"/>
          </a:xfrm>
          <a:prstGeom prst="rect">
            <a:avLst/>
          </a:prstGeom>
          <a:noFill/>
          <a:ln>
            <a:noFill/>
          </a:ln>
        </p:spPr>
        <p:txBody>
          <a:bodyPr anchorCtr="0" anchor="t" bIns="45700" lIns="91425" spcFirstLastPara="1" rIns="91425" wrap="square" tIns="45700">
            <a:noAutofit/>
          </a:bodyPr>
          <a:lstStyle/>
          <a:p>
            <a:pPr indent="0" lvl="0" marL="0" marR="0" rtl="0" algn="l">
              <a:lnSpc>
                <a:spcPct val="136363"/>
              </a:lnSpc>
              <a:spcBef>
                <a:spcPts val="0"/>
              </a:spcBef>
              <a:spcAft>
                <a:spcPts val="0"/>
              </a:spcAft>
              <a:buClr>
                <a:srgbClr val="214D8D"/>
              </a:buClr>
              <a:buSzPts val="2750"/>
              <a:buFont typeface="Arial"/>
              <a:buNone/>
            </a:pPr>
            <a:r>
              <a:rPr b="1" i="0" lang="en-US" u="none" cap="none" strike="noStrike">
                <a:solidFill>
                  <a:srgbClr val="214D8D"/>
                </a:solidFill>
                <a:latin typeface="Open Sans"/>
                <a:ea typeface="Open Sans"/>
                <a:cs typeface="Open Sans"/>
                <a:sym typeface="Open Sans"/>
              </a:rPr>
              <a:t>Carol Pankow </a:t>
            </a:r>
            <a:endParaRPr/>
          </a:p>
          <a:p>
            <a:pPr indent="0" lvl="0" marL="0" marR="0" rtl="0" algn="l">
              <a:lnSpc>
                <a:spcPct val="166666"/>
              </a:lnSpc>
              <a:spcBef>
                <a:spcPts val="0"/>
              </a:spcBef>
              <a:spcAft>
                <a:spcPts val="0"/>
              </a:spcAft>
              <a:buClr>
                <a:srgbClr val="3B3B3B"/>
              </a:buClr>
              <a:buSzPts val="2250"/>
              <a:buFont typeface="Arial"/>
              <a:buNone/>
            </a:pPr>
            <a:r>
              <a:rPr i="0" lang="en-US" sz="1800">
                <a:solidFill>
                  <a:srgbClr val="3B3B3B"/>
                </a:solidFill>
                <a:latin typeface="Open Sans"/>
                <a:ea typeface="Open Sans"/>
                <a:cs typeface="Open Sans"/>
                <a:sym typeface="Open Sans"/>
              </a:rPr>
              <a:t>Project Director-GWU Team, VRTAC-QM</a:t>
            </a:r>
            <a:endParaRPr i="0" sz="1800" u="none" cap="none" strike="noStrike">
              <a:solidFill>
                <a:srgbClr val="0D1D34"/>
              </a:solidFill>
              <a:latin typeface="Open Sans"/>
              <a:ea typeface="Open Sans"/>
              <a:cs typeface="Open Sans"/>
              <a:sym typeface="Open Sans"/>
            </a:endParaRPr>
          </a:p>
        </p:txBody>
      </p:sp>
      <p:pic>
        <p:nvPicPr>
          <p:cNvPr id="202" name="Google Shape;202;p3"/>
          <p:cNvPicPr preferRelativeResize="0"/>
          <p:nvPr/>
        </p:nvPicPr>
        <p:blipFill rotWithShape="1">
          <a:blip r:embed="rId3">
            <a:alphaModFix/>
          </a:blip>
          <a:srcRect b="0" l="0" r="0" t="0"/>
          <a:stretch/>
        </p:blipFill>
        <p:spPr>
          <a:xfrm>
            <a:off x="6665361" y="1978486"/>
            <a:ext cx="1956427" cy="2445534"/>
          </a:xfrm>
          <a:prstGeom prst="rect">
            <a:avLst/>
          </a:prstGeom>
          <a:noFill/>
          <a:ln>
            <a:noFill/>
          </a:ln>
        </p:spPr>
      </p:pic>
      <p:pic>
        <p:nvPicPr>
          <p:cNvPr id="203" name="Google Shape;203;p3"/>
          <p:cNvPicPr preferRelativeResize="0"/>
          <p:nvPr/>
        </p:nvPicPr>
        <p:blipFill rotWithShape="1">
          <a:blip r:embed="rId4">
            <a:alphaModFix/>
          </a:blip>
          <a:srcRect b="0" l="0" r="0" t="0"/>
          <a:stretch/>
        </p:blipFill>
        <p:spPr>
          <a:xfrm>
            <a:off x="1032525" y="2010524"/>
            <a:ext cx="2188009" cy="22700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1"/>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219478"/>
              <a:buFont typeface="Open Sans"/>
              <a:buNone/>
            </a:pPr>
            <a:r>
              <a:rPr lang="en-US"/>
              <a:t>Supporting Documentation for TPCA Match </a:t>
            </a:r>
            <a:r>
              <a:rPr b="0" lang="en-US" sz="2700"/>
              <a:t>(1)</a:t>
            </a:r>
            <a:endParaRPr sz="2700"/>
          </a:p>
        </p:txBody>
      </p:sp>
      <p:sp>
        <p:nvSpPr>
          <p:cNvPr id="384" name="Google Shape;384;p31"/>
          <p:cNvSpPr txBox="1"/>
          <p:nvPr>
            <p:ph idx="1" type="body"/>
          </p:nvPr>
        </p:nvSpPr>
        <p:spPr>
          <a:xfrm>
            <a:off x="731520" y="1680881"/>
            <a:ext cx="10757328" cy="4486837"/>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8000"/>
              </a:lnSpc>
              <a:spcBef>
                <a:spcPts val="0"/>
              </a:spcBef>
              <a:spcAft>
                <a:spcPts val="0"/>
              </a:spcAft>
              <a:buSzPct val="125000"/>
              <a:buNone/>
            </a:pPr>
            <a:r>
              <a:rPr lang="en-US"/>
              <a:t>Each State must expend and account for the Federal award in accordance with State laws and procedures for accounting for the States own funds. But, the financial management system must be sufficient to permit preparation of reports and the tracing of funds to a level of expenditures adequate to establish that such funds have been used according to the Federal statutes, regulations, and the terms and conditions of the award. (34 C.F.R. § 361.12 and 2 C.F.R. §§ 200.302(a)).</a:t>
            </a:r>
            <a:endParaRPr/>
          </a:p>
          <a:p>
            <a:pPr indent="0" lvl="0" marL="0" rtl="0" algn="l">
              <a:lnSpc>
                <a:spcPct val="108000"/>
              </a:lnSpc>
              <a:spcBef>
                <a:spcPts val="1200"/>
              </a:spcBef>
              <a:spcAft>
                <a:spcPts val="0"/>
              </a:spcAft>
              <a:buSzPct val="125000"/>
              <a:buNone/>
            </a:pPr>
            <a:r>
              <a:rPr lang="en-US"/>
              <a:t>Grantees must also be able to demonstrate that all expenditures are allowable within the requirements of the award, necessary to the Federal award, reasonable in nature, and appropriately allocated to the Federal award according to the relative benefits received (2 C.F.R. §§ 200.403  through 200.405).</a:t>
            </a:r>
            <a:endParaRPr/>
          </a:p>
          <a:p>
            <a:pPr indent="0" lvl="0" marL="0" rtl="0" algn="l">
              <a:lnSpc>
                <a:spcPct val="108000"/>
              </a:lnSpc>
              <a:spcBef>
                <a:spcPts val="1200"/>
              </a:spcBef>
              <a:spcAft>
                <a:spcPts val="0"/>
              </a:spcAft>
              <a:buSzPct val="125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2"/>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219478"/>
              <a:buFont typeface="Open Sans"/>
              <a:buNone/>
            </a:pPr>
            <a:r>
              <a:rPr lang="en-US"/>
              <a:t>Supporting Documentation for TPCA Match </a:t>
            </a:r>
            <a:r>
              <a:rPr b="0" lang="en-US" sz="2700"/>
              <a:t>(2)</a:t>
            </a:r>
            <a:endParaRPr sz="2700"/>
          </a:p>
        </p:txBody>
      </p:sp>
      <p:sp>
        <p:nvSpPr>
          <p:cNvPr id="390" name="Google Shape;390;p32"/>
          <p:cNvSpPr txBox="1"/>
          <p:nvPr>
            <p:ph idx="1" type="body"/>
          </p:nvPr>
        </p:nvSpPr>
        <p:spPr>
          <a:xfrm>
            <a:off x="731520" y="1810871"/>
            <a:ext cx="8002577" cy="3941748"/>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lang="en-US"/>
              <a:t>All records must adequately identify the source and application of funds, containing authorizations, obligations, unobligated balances, assets, and expenditures, and be supported by source documentation (2 C.F.R. § 200.302(b)(3)). </a:t>
            </a:r>
            <a:endParaRPr/>
          </a:p>
          <a:p>
            <a:pPr indent="0" lvl="0" marL="0" rtl="0" algn="l">
              <a:lnSpc>
                <a:spcPct val="108000"/>
              </a:lnSpc>
              <a:spcBef>
                <a:spcPts val="1200"/>
              </a:spcBef>
              <a:spcAft>
                <a:spcPts val="0"/>
              </a:spcAft>
              <a:buSzPts val="3000"/>
              <a:buNone/>
            </a:pPr>
            <a:r>
              <a:rPr lang="en-US"/>
              <a:t>This is applicable for all expenditures under a TPCA including certified expenditures used for match purposes and Federal expenditures.</a:t>
            </a:r>
            <a:endParaRPr/>
          </a:p>
        </p:txBody>
      </p:sp>
      <p:pic>
        <p:nvPicPr>
          <p:cNvPr id="391" name="Google Shape;391;p32"/>
          <p:cNvPicPr preferRelativeResize="0"/>
          <p:nvPr/>
        </p:nvPicPr>
        <p:blipFill rotWithShape="1">
          <a:blip r:embed="rId3">
            <a:alphaModFix/>
          </a:blip>
          <a:srcRect b="0" l="0" r="0" t="0"/>
          <a:stretch/>
        </p:blipFill>
        <p:spPr>
          <a:xfrm>
            <a:off x="8126731" y="3681413"/>
            <a:ext cx="3333749" cy="31765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3"/>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219478"/>
              <a:buFont typeface="Open Sans"/>
              <a:buNone/>
            </a:pPr>
            <a:r>
              <a:rPr lang="en-US"/>
              <a:t>Supporting Documentation for TPCA Match </a:t>
            </a:r>
            <a:r>
              <a:rPr b="0" lang="en-US" sz="2700"/>
              <a:t>(3)</a:t>
            </a:r>
            <a:endParaRPr sz="2700"/>
          </a:p>
        </p:txBody>
      </p:sp>
      <p:sp>
        <p:nvSpPr>
          <p:cNvPr id="397" name="Google Shape;397;p33"/>
          <p:cNvSpPr txBox="1"/>
          <p:nvPr>
            <p:ph idx="1" type="body"/>
          </p:nvPr>
        </p:nvSpPr>
        <p:spPr>
          <a:xfrm>
            <a:off x="731520" y="1537446"/>
            <a:ext cx="10757328" cy="4437529"/>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b="1" lang="en-US"/>
              <a:t>Certified Personnel Expenditures </a:t>
            </a:r>
            <a:r>
              <a:rPr lang="en-US"/>
              <a:t>- records for salaries and wages must support the distribution of the employee’s salary or wages among specific activities or cost objectives if the employee works on more than one Federal award, a Federal award and a non-Federal award, an unallowable activity and a direct cost activity, etc. (2 C.F.R. § 200.430(i)(1)(vii)).</a:t>
            </a:r>
            <a:endParaRPr/>
          </a:p>
          <a:p>
            <a:pPr indent="0" lvl="0" marL="0" rtl="0" algn="l">
              <a:lnSpc>
                <a:spcPct val="108000"/>
              </a:lnSpc>
              <a:spcBef>
                <a:spcPts val="1200"/>
              </a:spcBef>
              <a:spcAft>
                <a:spcPts val="0"/>
              </a:spcAft>
              <a:buSzPts val="3000"/>
              <a:buNone/>
            </a:pPr>
            <a:r>
              <a:rPr lang="en-US"/>
              <a:t>Supporting documentation received by the VR agency from the State or local public cooperating agency must be able to demonstrate that the certified time is for time and effort in which the staff worked with individuals specified within the TPCA (i.e., VR applicants and recipients and for the VR services outlined in the TPCA).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4"/>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219478"/>
              <a:buFont typeface="Open Sans"/>
              <a:buNone/>
            </a:pPr>
            <a:r>
              <a:rPr lang="en-US"/>
              <a:t>Supporting Documentation for TPCA Match </a:t>
            </a:r>
            <a:r>
              <a:rPr b="0" lang="en-US" sz="2700"/>
              <a:t>(4)</a:t>
            </a:r>
            <a:endParaRPr sz="2700"/>
          </a:p>
        </p:txBody>
      </p:sp>
      <p:sp>
        <p:nvSpPr>
          <p:cNvPr id="403" name="Google Shape;403;p34"/>
          <p:cNvSpPr txBox="1"/>
          <p:nvPr>
            <p:ph idx="1" type="body"/>
          </p:nvPr>
        </p:nvSpPr>
        <p:spPr>
          <a:xfrm>
            <a:off x="731520" y="1824317"/>
            <a:ext cx="6834889" cy="3928301"/>
          </a:xfrm>
          <a:prstGeom prst="rect">
            <a:avLst/>
          </a:prstGeom>
          <a:noFill/>
          <a:ln>
            <a:noFill/>
          </a:ln>
        </p:spPr>
        <p:txBody>
          <a:bodyPr anchorCtr="0" anchor="t" bIns="45700" lIns="91425" spcFirstLastPara="1" rIns="91425" wrap="square" tIns="45700">
            <a:normAutofit/>
          </a:bodyPr>
          <a:lstStyle/>
          <a:p>
            <a:pPr indent="0" lvl="0" marL="0" rtl="0" algn="l">
              <a:lnSpc>
                <a:spcPct val="125000"/>
              </a:lnSpc>
              <a:spcBef>
                <a:spcPts val="0"/>
              </a:spcBef>
              <a:spcAft>
                <a:spcPts val="0"/>
              </a:spcAft>
              <a:buSzPts val="3000"/>
              <a:buNone/>
            </a:pPr>
            <a:r>
              <a:rPr lang="en-US"/>
              <a:t>Supporting documentation requirements in 2 C.F.R. part 200 are applicable to all Federal and non-Federal expenditures incurred under the TPCA. </a:t>
            </a:r>
            <a:endParaRPr/>
          </a:p>
        </p:txBody>
      </p:sp>
      <p:pic>
        <p:nvPicPr>
          <p:cNvPr id="404" name="Google Shape;404;p34"/>
          <p:cNvPicPr preferRelativeResize="0"/>
          <p:nvPr/>
        </p:nvPicPr>
        <p:blipFill rotWithShape="1">
          <a:blip r:embed="rId3">
            <a:alphaModFix/>
          </a:blip>
          <a:srcRect b="0" l="0" r="0" t="0"/>
          <a:stretch/>
        </p:blipFill>
        <p:spPr>
          <a:xfrm>
            <a:off x="8126731" y="3681413"/>
            <a:ext cx="3333749" cy="317658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5"/>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chemeClr val="dk1"/>
              </a:buClr>
              <a:buSzPct val="219478"/>
              <a:buFont typeface="Open Sans"/>
              <a:buNone/>
            </a:pPr>
            <a:r>
              <a:rPr lang="en-US"/>
              <a:t>Supporting Documentation for TPCA Match </a:t>
            </a:r>
            <a:r>
              <a:rPr b="0" lang="en-US" sz="2700"/>
              <a:t>(5)</a:t>
            </a:r>
            <a:endParaRPr sz="2700"/>
          </a:p>
        </p:txBody>
      </p:sp>
      <p:sp>
        <p:nvSpPr>
          <p:cNvPr id="410" name="Google Shape;410;p35"/>
          <p:cNvSpPr txBox="1"/>
          <p:nvPr>
            <p:ph idx="1" type="body"/>
          </p:nvPr>
        </p:nvSpPr>
        <p:spPr>
          <a:xfrm>
            <a:off x="731520" y="1522215"/>
            <a:ext cx="10757400" cy="44778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8000"/>
              </a:lnSpc>
              <a:spcBef>
                <a:spcPts val="0"/>
              </a:spcBef>
              <a:spcAft>
                <a:spcPts val="0"/>
              </a:spcAft>
              <a:buSzPts val="3000"/>
              <a:buNone/>
            </a:pPr>
            <a:r>
              <a:rPr b="1" lang="en-US">
                <a:solidFill>
                  <a:srgbClr val="A37238"/>
                </a:solidFill>
              </a:rPr>
              <a:t>Example: </a:t>
            </a:r>
            <a:r>
              <a:rPr lang="en-US"/>
              <a:t>If the TPCA includes direct Federal reimbursement  for the VR agency for travel costs incurred from the State or local public agency directly related to the provision of VR services, those expenditures must also have supporting documentation to demonstrate expenditures were:</a:t>
            </a:r>
            <a:endParaRPr/>
          </a:p>
          <a:p>
            <a:pPr indent="-347472" lvl="0" marL="347472" rtl="0" algn="l">
              <a:lnSpc>
                <a:spcPct val="108000"/>
              </a:lnSpc>
              <a:spcBef>
                <a:spcPts val="1200"/>
              </a:spcBef>
              <a:spcAft>
                <a:spcPts val="0"/>
              </a:spcAft>
              <a:buClr>
                <a:srgbClr val="6C4C25"/>
              </a:buClr>
              <a:buSzPts val="3000"/>
              <a:buChar char="•"/>
            </a:pPr>
            <a:r>
              <a:rPr lang="en-US"/>
              <a:t>Allowable under the VR program;</a:t>
            </a:r>
            <a:endParaRPr/>
          </a:p>
          <a:p>
            <a:pPr indent="-347472" lvl="0" marL="347472" rtl="0" algn="l">
              <a:lnSpc>
                <a:spcPct val="108000"/>
              </a:lnSpc>
              <a:spcBef>
                <a:spcPts val="1200"/>
              </a:spcBef>
              <a:spcAft>
                <a:spcPts val="0"/>
              </a:spcAft>
              <a:buClr>
                <a:srgbClr val="6C4C25"/>
              </a:buClr>
              <a:buSzPts val="3000"/>
              <a:buChar char="•"/>
            </a:pPr>
            <a:r>
              <a:rPr lang="en-US"/>
              <a:t>Necessary to the VR program;</a:t>
            </a:r>
            <a:endParaRPr/>
          </a:p>
          <a:p>
            <a:pPr indent="-347472" lvl="0" marL="347472" rtl="0" algn="l">
              <a:lnSpc>
                <a:spcPct val="108000"/>
              </a:lnSpc>
              <a:spcBef>
                <a:spcPts val="1200"/>
              </a:spcBef>
              <a:spcAft>
                <a:spcPts val="0"/>
              </a:spcAft>
              <a:buClr>
                <a:srgbClr val="6C4C25"/>
              </a:buClr>
              <a:buSzPts val="3000"/>
              <a:buChar char="•"/>
            </a:pPr>
            <a:r>
              <a:rPr lang="en-US"/>
              <a:t>Reasonable in nature; and</a:t>
            </a:r>
            <a:endParaRPr/>
          </a:p>
          <a:p>
            <a:pPr indent="-347472" lvl="0" marL="347472" rtl="0" algn="l">
              <a:lnSpc>
                <a:spcPct val="108000"/>
              </a:lnSpc>
              <a:spcBef>
                <a:spcPts val="1200"/>
              </a:spcBef>
              <a:spcAft>
                <a:spcPts val="0"/>
              </a:spcAft>
              <a:buClr>
                <a:srgbClr val="6C4C25"/>
              </a:buClr>
              <a:buSzPts val="3000"/>
              <a:buChar char="•"/>
            </a:pPr>
            <a:r>
              <a:rPr lang="en-US"/>
              <a:t>Appropriately allocated to the VR program based on the relative benefits received (2 C.F.R. §§ 200.403  through 200.405).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6"/>
          <p:cNvSpPr txBox="1"/>
          <p:nvPr>
            <p:ph type="title"/>
          </p:nvPr>
        </p:nvSpPr>
        <p:spPr>
          <a:xfrm>
            <a:off x="731520" y="365761"/>
            <a:ext cx="10773940" cy="769356"/>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rgbClr val="214D8D"/>
              </a:buClr>
              <a:buSzPts val="4000"/>
              <a:buFont typeface="Open Sans"/>
              <a:buNone/>
            </a:pPr>
            <a:r>
              <a:rPr lang="en-US"/>
              <a:t>Monitoring and Oversight of TPCAs</a:t>
            </a:r>
            <a:r>
              <a:rPr b="0" i="0" lang="en-US" sz="4000" u="none" cap="none" strike="noStrike">
                <a:solidFill>
                  <a:srgbClr val="0D1D34"/>
                </a:solidFill>
                <a:latin typeface="Open Sans"/>
                <a:ea typeface="Open Sans"/>
                <a:cs typeface="Open Sans"/>
                <a:sym typeface="Open Sans"/>
              </a:rPr>
              <a:t> </a:t>
            </a:r>
            <a:r>
              <a:rPr b="0" i="0" lang="en-US" sz="2400" u="none" cap="none" strike="noStrike">
                <a:solidFill>
                  <a:srgbClr val="0D1D34"/>
                </a:solidFill>
                <a:latin typeface="Open Sans"/>
                <a:ea typeface="Open Sans"/>
                <a:cs typeface="Open Sans"/>
                <a:sym typeface="Open Sans"/>
              </a:rPr>
              <a:t>(1)</a:t>
            </a:r>
            <a:r>
              <a:rPr lang="en-US" sz="2400"/>
              <a:t> </a:t>
            </a:r>
            <a:endParaRPr/>
          </a:p>
        </p:txBody>
      </p:sp>
      <p:sp>
        <p:nvSpPr>
          <p:cNvPr id="416" name="Google Shape;416;p36"/>
          <p:cNvSpPr txBox="1"/>
          <p:nvPr>
            <p:ph idx="1" type="body"/>
          </p:nvPr>
        </p:nvSpPr>
        <p:spPr>
          <a:xfrm>
            <a:off x="731519" y="1703293"/>
            <a:ext cx="10773939" cy="4198743"/>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SzPts val="2750"/>
              <a:buNone/>
            </a:pPr>
            <a:r>
              <a:rPr lang="en-US" sz="2200"/>
              <a:t>The VR agency is “</a:t>
            </a:r>
            <a:r>
              <a:rPr b="1" lang="en-US" sz="2200"/>
              <a:t>responsible for oversight of the operations of the Federal award supported activities.” </a:t>
            </a:r>
            <a:r>
              <a:rPr lang="en-US" sz="2200"/>
              <a:t>Which would include the activities carried out under the TPCAs entered into by the VR agency (2 C.F.R. § 200.329(a)). Additionally, the VR agency “must monitor its activities under Federal awards to ensure compliance with applicable Federal requirements and performance expectations are being achieved” (2 C.F.R. § 200.329(a)).</a:t>
            </a:r>
            <a:endParaRPr/>
          </a:p>
          <a:p>
            <a:pPr indent="0" lvl="0" marL="0" rtl="0" algn="l">
              <a:lnSpc>
                <a:spcPct val="105000"/>
              </a:lnSpc>
              <a:spcBef>
                <a:spcPts val="1000"/>
              </a:spcBef>
              <a:spcAft>
                <a:spcPts val="0"/>
              </a:spcAft>
              <a:buSzPts val="2750"/>
              <a:buNone/>
            </a:pPr>
            <a:r>
              <a:rPr lang="en-US" sz="2200"/>
              <a:t>The VR agency “must establish and maintain effective internal control over the Federal award that provides reasonable assurance that the non-Federal entity is managing the Federal award in compliance with Federal statutes, regulations, and the terms and conditions of the Federal award” (2 C.F.R. § 200.303(a)).</a:t>
            </a:r>
            <a:endParaRPr/>
          </a:p>
          <a:p>
            <a:pPr indent="0" lvl="0" marL="0" rtl="0" algn="l">
              <a:lnSpc>
                <a:spcPct val="105000"/>
              </a:lnSpc>
              <a:spcBef>
                <a:spcPts val="1000"/>
              </a:spcBef>
              <a:spcAft>
                <a:spcPts val="0"/>
              </a:spcAft>
              <a:buSzPts val="2750"/>
              <a:buNone/>
            </a:pPr>
            <a:r>
              <a:t/>
            </a:r>
            <a:endParaRPr sz="2200"/>
          </a:p>
        </p:txBody>
      </p:sp>
      <p:pic>
        <p:nvPicPr>
          <p:cNvPr id="417" name="Google Shape;417;p36"/>
          <p:cNvPicPr preferRelativeResize="0"/>
          <p:nvPr/>
        </p:nvPicPr>
        <p:blipFill rotWithShape="1">
          <a:blip r:embed="rId3">
            <a:alphaModFix/>
          </a:blip>
          <a:srcRect b="0" l="0" r="0" t="0"/>
          <a:stretch/>
        </p:blipFill>
        <p:spPr>
          <a:xfrm rot="3500132">
            <a:off x="10243353" y="171570"/>
            <a:ext cx="1309187" cy="223331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7"/>
          <p:cNvSpPr txBox="1"/>
          <p:nvPr>
            <p:ph type="title"/>
          </p:nvPr>
        </p:nvSpPr>
        <p:spPr>
          <a:xfrm>
            <a:off x="731520" y="365761"/>
            <a:ext cx="10773940" cy="769356"/>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rgbClr val="214D8D"/>
              </a:buClr>
              <a:buSzPts val="4000"/>
              <a:buFont typeface="Open Sans"/>
              <a:buNone/>
            </a:pPr>
            <a:r>
              <a:rPr lang="en-US"/>
              <a:t>Monitoring and Oversight of    TPCAs</a:t>
            </a:r>
            <a:r>
              <a:rPr b="0" i="0" lang="en-US" sz="4000" u="none" cap="none" strike="noStrike">
                <a:solidFill>
                  <a:srgbClr val="0D1D34"/>
                </a:solidFill>
                <a:latin typeface="Open Sans"/>
                <a:ea typeface="Open Sans"/>
                <a:cs typeface="Open Sans"/>
                <a:sym typeface="Open Sans"/>
              </a:rPr>
              <a:t> </a:t>
            </a:r>
            <a:r>
              <a:rPr b="0" i="0" lang="en-US" sz="2400" u="none" cap="none" strike="noStrike">
                <a:solidFill>
                  <a:srgbClr val="0D1D34"/>
                </a:solidFill>
                <a:latin typeface="Open Sans"/>
                <a:ea typeface="Open Sans"/>
                <a:cs typeface="Open Sans"/>
                <a:sym typeface="Open Sans"/>
              </a:rPr>
              <a:t>(2)</a:t>
            </a:r>
            <a:r>
              <a:rPr lang="en-US" sz="2400"/>
              <a:t> </a:t>
            </a:r>
            <a:endParaRPr/>
          </a:p>
        </p:txBody>
      </p:sp>
      <p:sp>
        <p:nvSpPr>
          <p:cNvPr id="423" name="Google Shape;423;p37"/>
          <p:cNvSpPr txBox="1"/>
          <p:nvPr>
            <p:ph idx="1" type="body"/>
          </p:nvPr>
        </p:nvSpPr>
        <p:spPr>
          <a:xfrm>
            <a:off x="731520" y="2068877"/>
            <a:ext cx="10773939" cy="4064272"/>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SzPts val="2750"/>
              <a:buNone/>
            </a:pPr>
            <a:r>
              <a:rPr lang="en-US" sz="2200"/>
              <a:t>As Federal grantees, agencies are required to have written processes and internal controls. This includes written processes for monitoring expenditures, performance, and service provision with respect to all grant-supported activities, including those under TPCAs. This should include VR agency staff responsibilities, including supervision and procedures for: </a:t>
            </a:r>
            <a:endParaRPr/>
          </a:p>
          <a:p>
            <a:pPr indent="-347472" lvl="0" marL="347472" rtl="0" algn="l">
              <a:lnSpc>
                <a:spcPct val="105000"/>
              </a:lnSpc>
              <a:spcBef>
                <a:spcPts val="1000"/>
              </a:spcBef>
              <a:spcAft>
                <a:spcPts val="0"/>
              </a:spcAft>
              <a:buClr>
                <a:schemeClr val="accent4"/>
              </a:buClr>
              <a:buSzPts val="2750"/>
              <a:buChar char="•"/>
            </a:pPr>
            <a:r>
              <a:rPr lang="en-US" sz="2200"/>
              <a:t>Fiscal accountability regarding monitoring expenditures, vouchers, payroll activity reports, etc.; and</a:t>
            </a:r>
            <a:endParaRPr/>
          </a:p>
          <a:p>
            <a:pPr indent="-347472" lvl="0" marL="347472" rtl="0" algn="l">
              <a:lnSpc>
                <a:spcPct val="105000"/>
              </a:lnSpc>
              <a:spcBef>
                <a:spcPts val="1000"/>
              </a:spcBef>
              <a:spcAft>
                <a:spcPts val="0"/>
              </a:spcAft>
              <a:buClr>
                <a:schemeClr val="accent4"/>
              </a:buClr>
              <a:buSzPts val="2750"/>
              <a:buChar char="•"/>
            </a:pPr>
            <a:r>
              <a:rPr lang="en-US" sz="2200"/>
              <a:t>Programmatic accountability including review of service provision, the status of performance goals, and evaluation of effectiveness of the agreements.</a:t>
            </a:r>
            <a:endParaRPr/>
          </a:p>
        </p:txBody>
      </p:sp>
      <p:pic>
        <p:nvPicPr>
          <p:cNvPr id="424" name="Google Shape;424;p37"/>
          <p:cNvPicPr preferRelativeResize="0"/>
          <p:nvPr/>
        </p:nvPicPr>
        <p:blipFill rotWithShape="1">
          <a:blip r:embed="rId3">
            <a:alphaModFix/>
          </a:blip>
          <a:srcRect b="0" l="0" r="0" t="0"/>
          <a:stretch/>
        </p:blipFill>
        <p:spPr>
          <a:xfrm rot="-7505096">
            <a:off x="8854055" y="-1743901"/>
            <a:ext cx="2473395" cy="421932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8"/>
          <p:cNvSpPr txBox="1"/>
          <p:nvPr>
            <p:ph type="title"/>
          </p:nvPr>
        </p:nvSpPr>
        <p:spPr>
          <a:xfrm>
            <a:off x="4375714" y="421916"/>
            <a:ext cx="7631172" cy="106809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214D8D"/>
              </a:buClr>
              <a:buSzPct val="100000"/>
              <a:buFont typeface="Open Sans"/>
              <a:buNone/>
            </a:pPr>
            <a:r>
              <a:rPr lang="en-US"/>
              <a:t>Monitoring and Oversight of TPCAs</a:t>
            </a:r>
            <a:r>
              <a:rPr b="0" i="0" lang="en-US" sz="4000" u="none" cap="none" strike="noStrike">
                <a:solidFill>
                  <a:srgbClr val="0D1D34"/>
                </a:solidFill>
                <a:latin typeface="Open Sans"/>
                <a:ea typeface="Open Sans"/>
                <a:cs typeface="Open Sans"/>
                <a:sym typeface="Open Sans"/>
              </a:rPr>
              <a:t> </a:t>
            </a:r>
            <a:r>
              <a:rPr b="0" i="0" lang="en-US" sz="2400" u="none" cap="none" strike="noStrike">
                <a:solidFill>
                  <a:srgbClr val="0D1D34"/>
                </a:solidFill>
                <a:latin typeface="Open Sans"/>
                <a:ea typeface="Open Sans"/>
                <a:cs typeface="Open Sans"/>
                <a:sym typeface="Open Sans"/>
              </a:rPr>
              <a:t>(3)</a:t>
            </a:r>
            <a:r>
              <a:rPr lang="en-US" sz="2400"/>
              <a:t> </a:t>
            </a:r>
            <a:endParaRPr/>
          </a:p>
        </p:txBody>
      </p:sp>
      <p:sp>
        <p:nvSpPr>
          <p:cNvPr id="430" name="Google Shape;430;p38"/>
          <p:cNvSpPr txBox="1"/>
          <p:nvPr>
            <p:ph idx="1" type="body"/>
          </p:nvPr>
        </p:nvSpPr>
        <p:spPr>
          <a:xfrm>
            <a:off x="4483272" y="1685270"/>
            <a:ext cx="7423078" cy="4144955"/>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SzPts val="3000"/>
              <a:buNone/>
            </a:pPr>
            <a:r>
              <a:rPr lang="en-US"/>
              <a:t>Written processes and internal controls should also include the State or local public agency staff responsibilities, requirements, and procedures for:</a:t>
            </a:r>
            <a:endParaRPr/>
          </a:p>
          <a:p>
            <a:pPr indent="-347472" lvl="0" marL="347472" rtl="0" algn="l">
              <a:lnSpc>
                <a:spcPct val="105000"/>
              </a:lnSpc>
              <a:spcBef>
                <a:spcPts val="1000"/>
              </a:spcBef>
              <a:spcAft>
                <a:spcPts val="0"/>
              </a:spcAft>
              <a:buClr>
                <a:schemeClr val="accent4"/>
              </a:buClr>
              <a:buSzPts val="3000"/>
              <a:buChar char="•"/>
            </a:pPr>
            <a:r>
              <a:rPr lang="en-US"/>
              <a:t>Documentation detailing service provision; </a:t>
            </a:r>
            <a:endParaRPr/>
          </a:p>
          <a:p>
            <a:pPr indent="-347472" lvl="0" marL="347472" rtl="0" algn="l">
              <a:lnSpc>
                <a:spcPct val="105000"/>
              </a:lnSpc>
              <a:spcBef>
                <a:spcPts val="1000"/>
              </a:spcBef>
              <a:spcAft>
                <a:spcPts val="0"/>
              </a:spcAft>
              <a:buClr>
                <a:schemeClr val="accent4"/>
              </a:buClr>
              <a:buSzPts val="3000"/>
              <a:buChar char="•"/>
            </a:pPr>
            <a:r>
              <a:rPr lang="en-US"/>
              <a:t>Documentation of individuals receiving services within the arrangement; and </a:t>
            </a:r>
            <a:endParaRPr/>
          </a:p>
          <a:p>
            <a:pPr indent="-347472" lvl="0" marL="347472" rtl="0" algn="l">
              <a:lnSpc>
                <a:spcPct val="105000"/>
              </a:lnSpc>
              <a:spcBef>
                <a:spcPts val="1000"/>
              </a:spcBef>
              <a:spcAft>
                <a:spcPts val="0"/>
              </a:spcAft>
              <a:buClr>
                <a:schemeClr val="accent4"/>
              </a:buClr>
              <a:buSzPts val="3000"/>
              <a:buChar char="•"/>
            </a:pPr>
            <a:r>
              <a:rPr lang="en-US"/>
              <a:t>Documentation of expenditures within the arrangement and for documenting staff time.</a:t>
            </a:r>
            <a:endParaRPr/>
          </a:p>
        </p:txBody>
      </p:sp>
      <p:pic>
        <p:nvPicPr>
          <p:cNvPr id="431" name="Google Shape;431;p38"/>
          <p:cNvPicPr preferRelativeResize="0"/>
          <p:nvPr/>
        </p:nvPicPr>
        <p:blipFill rotWithShape="1">
          <a:blip r:embed="rId3">
            <a:alphaModFix/>
          </a:blip>
          <a:srcRect b="0" l="0" r="0" t="0"/>
          <a:stretch/>
        </p:blipFill>
        <p:spPr>
          <a:xfrm rot="-390930">
            <a:off x="11748" y="229513"/>
            <a:ext cx="4480324" cy="76429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9"/>
          <p:cNvSpPr txBox="1"/>
          <p:nvPr>
            <p:ph type="title"/>
          </p:nvPr>
        </p:nvSpPr>
        <p:spPr>
          <a:xfrm>
            <a:off x="825156" y="339297"/>
            <a:ext cx="10794173" cy="80088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143157"/>
              </a:buClr>
              <a:buSzPct val="181069"/>
              <a:buFont typeface="Open Sans"/>
              <a:buNone/>
            </a:pPr>
            <a:r>
              <a:rPr lang="en-US"/>
              <a:t>Examples from RSA Monitoring Visits </a:t>
            </a:r>
            <a:r>
              <a:rPr b="0" i="0" lang="en-US" sz="2700" u="none" cap="none" strike="noStrike">
                <a:solidFill>
                  <a:srgbClr val="0D1D34"/>
                </a:solidFill>
                <a:latin typeface="Open Sans"/>
                <a:ea typeface="Open Sans"/>
                <a:cs typeface="Open Sans"/>
                <a:sym typeface="Open Sans"/>
              </a:rPr>
              <a:t>(1)</a:t>
            </a:r>
            <a:r>
              <a:rPr b="1" i="0" lang="en-US" sz="2700" u="none" cap="none" strike="noStrike">
                <a:solidFill>
                  <a:srgbClr val="214D8D"/>
                </a:solidFill>
                <a:latin typeface="Open Sans"/>
                <a:ea typeface="Open Sans"/>
                <a:cs typeface="Open Sans"/>
                <a:sym typeface="Open Sans"/>
              </a:rPr>
              <a:t> </a:t>
            </a:r>
            <a:endParaRPr sz="2700"/>
          </a:p>
        </p:txBody>
      </p:sp>
      <p:pic>
        <p:nvPicPr>
          <p:cNvPr id="437" name="Google Shape;437;p39"/>
          <p:cNvPicPr preferRelativeResize="0"/>
          <p:nvPr>
            <p:ph idx="2" type="pic"/>
          </p:nvPr>
        </p:nvPicPr>
        <p:blipFill rotWithShape="1">
          <a:blip r:embed="rId3">
            <a:alphaModFix/>
          </a:blip>
          <a:srcRect b="2191" l="0" r="0" t="2191"/>
          <a:stretch/>
        </p:blipFill>
        <p:spPr>
          <a:xfrm rot="-1800000">
            <a:off x="-1252439" y="1339930"/>
            <a:ext cx="5208183" cy="4894578"/>
          </a:xfrm>
          <a:prstGeom prst="rect">
            <a:avLst/>
          </a:prstGeom>
          <a:noFill/>
          <a:ln>
            <a:noFill/>
          </a:ln>
        </p:spPr>
      </p:pic>
      <p:sp>
        <p:nvSpPr>
          <p:cNvPr id="438" name="Google Shape;438;p39"/>
          <p:cNvSpPr txBox="1"/>
          <p:nvPr>
            <p:ph idx="1" type="body"/>
          </p:nvPr>
        </p:nvSpPr>
        <p:spPr>
          <a:xfrm>
            <a:off x="3972910" y="1456179"/>
            <a:ext cx="7552782" cy="4662079"/>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Clr>
                <a:schemeClr val="accent4"/>
              </a:buClr>
              <a:buSzPts val="2750"/>
              <a:buNone/>
            </a:pPr>
            <a:r>
              <a:rPr lang="en-US" sz="2200"/>
              <a:t>The time spent by the transition specialist on services customarily provided by the school, such as special education and related services, were charged to the VR program. TPCA services included those services typically provided to students that are the usual or customary services provided to students by the local educational agency, contrary to what is required by 34 C.F.R. § 361.28(a)(1).</a:t>
            </a:r>
            <a:endParaRPr/>
          </a:p>
          <a:p>
            <a:pPr indent="0" lvl="0" marL="0" rtl="0" algn="l">
              <a:lnSpc>
                <a:spcPct val="108000"/>
              </a:lnSpc>
              <a:spcBef>
                <a:spcPts val="1200"/>
              </a:spcBef>
              <a:spcAft>
                <a:spcPts val="0"/>
              </a:spcAft>
              <a:buClr>
                <a:schemeClr val="accent4"/>
              </a:buClr>
              <a:buSzPts val="2750"/>
              <a:buNone/>
            </a:pPr>
            <a:r>
              <a:rPr lang="en-US" sz="2200"/>
              <a:t>The TPCA did not follow the VR agency’s order of selection (OOS) as required by 34 C.F.R. § 361.28(a)(4). According to the TPCA, the program curriculum was available to “all” students.</a:t>
            </a:r>
            <a:endParaRPr/>
          </a:p>
          <a:p>
            <a:pPr indent="0" lvl="0" marL="0" rtl="0" algn="l">
              <a:lnSpc>
                <a:spcPct val="108000"/>
              </a:lnSpc>
              <a:spcBef>
                <a:spcPts val="1200"/>
              </a:spcBef>
              <a:spcAft>
                <a:spcPts val="0"/>
              </a:spcAft>
              <a:buClr>
                <a:schemeClr val="accent4"/>
              </a:buClr>
              <a:buSzPts val="2750"/>
              <a:buNone/>
            </a:pPr>
            <a:r>
              <a:t/>
            </a:r>
            <a:endParaRPr sz="2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Map compass with solid fill" id="443" name="Google Shape;443;p40"/>
          <p:cNvPicPr preferRelativeResize="0"/>
          <p:nvPr/>
        </p:nvPicPr>
        <p:blipFill rotWithShape="1">
          <a:blip r:embed="rId3">
            <a:alphaModFix/>
          </a:blip>
          <a:srcRect b="0" l="0" r="0" t="0"/>
          <a:stretch/>
        </p:blipFill>
        <p:spPr>
          <a:xfrm>
            <a:off x="-1419456" y="1110491"/>
            <a:ext cx="5353456" cy="5353456"/>
          </a:xfrm>
          <a:prstGeom prst="rect">
            <a:avLst/>
          </a:prstGeom>
          <a:noFill/>
          <a:ln>
            <a:noFill/>
          </a:ln>
        </p:spPr>
      </p:pic>
      <p:sp>
        <p:nvSpPr>
          <p:cNvPr id="444" name="Google Shape;444;p40"/>
          <p:cNvSpPr txBox="1"/>
          <p:nvPr>
            <p:ph type="title"/>
          </p:nvPr>
        </p:nvSpPr>
        <p:spPr>
          <a:xfrm>
            <a:off x="828222" y="486939"/>
            <a:ext cx="10794173" cy="80088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143157"/>
              </a:buClr>
              <a:buSzPct val="181069"/>
              <a:buFont typeface="Open Sans"/>
              <a:buNone/>
            </a:pPr>
            <a:r>
              <a:rPr lang="en-US"/>
              <a:t>Examples from RSA Monitoring Visits </a:t>
            </a:r>
            <a:r>
              <a:rPr b="0" i="0" lang="en-US" sz="2700" u="none" cap="none" strike="noStrike">
                <a:solidFill>
                  <a:srgbClr val="0D1D34"/>
                </a:solidFill>
                <a:latin typeface="Open Sans"/>
                <a:ea typeface="Open Sans"/>
                <a:cs typeface="Open Sans"/>
                <a:sym typeface="Open Sans"/>
              </a:rPr>
              <a:t>(2)</a:t>
            </a:r>
            <a:r>
              <a:rPr b="1" i="0" lang="en-US" sz="2700" u="none" cap="none" strike="noStrike">
                <a:solidFill>
                  <a:srgbClr val="214D8D"/>
                </a:solidFill>
                <a:latin typeface="Open Sans"/>
                <a:ea typeface="Open Sans"/>
                <a:cs typeface="Open Sans"/>
                <a:sym typeface="Open Sans"/>
              </a:rPr>
              <a:t> </a:t>
            </a:r>
            <a:endParaRPr sz="2700"/>
          </a:p>
        </p:txBody>
      </p:sp>
      <p:sp>
        <p:nvSpPr>
          <p:cNvPr id="445" name="Google Shape;445;p40"/>
          <p:cNvSpPr txBox="1"/>
          <p:nvPr>
            <p:ph idx="1" type="body"/>
          </p:nvPr>
        </p:nvSpPr>
        <p:spPr>
          <a:xfrm>
            <a:off x="3972910" y="1760561"/>
            <a:ext cx="7552782" cy="4210055"/>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Clr>
                <a:schemeClr val="accent4"/>
              </a:buClr>
              <a:buSzPts val="2750"/>
              <a:buNone/>
            </a:pPr>
            <a:r>
              <a:rPr lang="en-US" sz="2200"/>
              <a:t>The State or local public agency contracted with a CRP to provide VR services required pursuant to a TPCA. The VR agency utilized certified time from the CRP as match. This was unallowable because only third party cooperating agency staff can provide certified time to be used for match (34 C.F.R. § 361.28(a)).</a:t>
            </a:r>
            <a:endParaRPr/>
          </a:p>
          <a:p>
            <a:pPr indent="0" lvl="0" marL="0" rtl="0" algn="l">
              <a:lnSpc>
                <a:spcPct val="108000"/>
              </a:lnSpc>
              <a:spcBef>
                <a:spcPts val="1200"/>
              </a:spcBef>
              <a:spcAft>
                <a:spcPts val="0"/>
              </a:spcAft>
              <a:buClr>
                <a:schemeClr val="accent4"/>
              </a:buClr>
              <a:buSzPts val="2750"/>
              <a:buNone/>
            </a:pPr>
            <a:r>
              <a:rPr lang="en-US" sz="2200"/>
              <a:t>The time sheets failed to demonstrate activities were allowable activities within the VR program and, thus, allowable under the TPCA, as required by 2 C.F.R. § 200.430(i) and 2 C.F.R. § 200.303.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
          <p:cNvSpPr txBox="1"/>
          <p:nvPr>
            <p:ph type="ctrTitle"/>
          </p:nvPr>
        </p:nvSpPr>
        <p:spPr>
          <a:xfrm>
            <a:off x="429768" y="1986591"/>
            <a:ext cx="3590439" cy="2932250"/>
          </a:xfrm>
          <a:prstGeom prst="rect">
            <a:avLst/>
          </a:prstGeom>
          <a:noFill/>
          <a:ln>
            <a:noFill/>
          </a:ln>
        </p:spPr>
        <p:txBody>
          <a:bodyPr anchorCtr="0" anchor="b" bIns="45700" lIns="91425" spcFirstLastPara="1" rIns="91425" wrap="square" tIns="45700">
            <a:noAutofit/>
          </a:bodyPr>
          <a:lstStyle/>
          <a:p>
            <a:pPr indent="0" lvl="0" marL="0" rtl="0" algn="ctr">
              <a:lnSpc>
                <a:spcPct val="102000"/>
              </a:lnSpc>
              <a:spcBef>
                <a:spcPts val="0"/>
              </a:spcBef>
              <a:spcAft>
                <a:spcPts val="0"/>
              </a:spcAft>
              <a:buClr>
                <a:schemeClr val="accent1"/>
              </a:buClr>
              <a:buSzPts val="3600"/>
              <a:buFont typeface="Open Sans"/>
              <a:buNone/>
            </a:pPr>
            <a:r>
              <a:rPr lang="en-US" sz="3600"/>
              <a:t>Third-party Cooperative Arrangements (TPCAs)</a:t>
            </a:r>
            <a:endParaRPr/>
          </a:p>
        </p:txBody>
      </p:sp>
      <p:sp>
        <p:nvSpPr>
          <p:cNvPr id="209" name="Google Shape;209;p4"/>
          <p:cNvSpPr txBox="1"/>
          <p:nvPr>
            <p:ph idx="1" type="body"/>
          </p:nvPr>
        </p:nvSpPr>
        <p:spPr>
          <a:xfrm>
            <a:off x="4840014" y="1608083"/>
            <a:ext cx="7126013" cy="4776950"/>
          </a:xfrm>
          <a:prstGeom prst="rect">
            <a:avLst/>
          </a:prstGeom>
          <a:noFill/>
          <a:ln>
            <a:noFill/>
          </a:ln>
        </p:spPr>
        <p:txBody>
          <a:bodyPr anchorCtr="0" anchor="t" bIns="45700" lIns="91425" spcFirstLastPara="1" rIns="91425" wrap="square" tIns="45700">
            <a:noAutofit/>
          </a:bodyPr>
          <a:lstStyle/>
          <a:p>
            <a:pPr indent="0" lvl="0" marL="0" rtl="0" algn="l">
              <a:lnSpc>
                <a:spcPct val="108000"/>
              </a:lnSpc>
              <a:spcBef>
                <a:spcPts val="0"/>
              </a:spcBef>
              <a:spcAft>
                <a:spcPts val="0"/>
              </a:spcAft>
              <a:buSzPts val="4000"/>
              <a:buNone/>
            </a:pPr>
            <a:r>
              <a:rPr b="1" lang="en-US" sz="3200"/>
              <a:t>Topics</a:t>
            </a:r>
            <a:endParaRPr/>
          </a:p>
          <a:p>
            <a:pPr indent="0" lvl="0" marL="0" rtl="0" algn="l">
              <a:lnSpc>
                <a:spcPct val="108000"/>
              </a:lnSpc>
              <a:spcBef>
                <a:spcPts val="1000"/>
              </a:spcBef>
              <a:spcAft>
                <a:spcPts val="0"/>
              </a:spcAft>
              <a:buSzPts val="1000"/>
              <a:buNone/>
            </a:pPr>
            <a:r>
              <a:t/>
            </a:r>
            <a:endParaRPr b="1" sz="800"/>
          </a:p>
          <a:p>
            <a:pPr indent="-347472" lvl="0" marL="347472" rtl="0" algn="l">
              <a:lnSpc>
                <a:spcPct val="108000"/>
              </a:lnSpc>
              <a:spcBef>
                <a:spcPts val="1000"/>
              </a:spcBef>
              <a:spcAft>
                <a:spcPts val="0"/>
              </a:spcAft>
              <a:buClr>
                <a:srgbClr val="A37238"/>
              </a:buClr>
              <a:buSzPts val="2875"/>
              <a:buFont typeface="Arial"/>
              <a:buChar char="•"/>
            </a:pPr>
            <a:r>
              <a:rPr lang="en-US" sz="2300"/>
              <a:t>TPCA Background and Requirements;</a:t>
            </a:r>
            <a:endParaRPr/>
          </a:p>
          <a:p>
            <a:pPr indent="-347472" lvl="0" marL="347472" rtl="0" algn="l">
              <a:lnSpc>
                <a:spcPct val="108000"/>
              </a:lnSpc>
              <a:spcBef>
                <a:spcPts val="1000"/>
              </a:spcBef>
              <a:spcAft>
                <a:spcPts val="0"/>
              </a:spcAft>
              <a:buClr>
                <a:srgbClr val="A37238"/>
              </a:buClr>
              <a:buSzPts val="2875"/>
              <a:buFont typeface="Arial"/>
              <a:buChar char="•"/>
            </a:pPr>
            <a:r>
              <a:rPr lang="en-US" sz="2300"/>
              <a:t>Allowable and Unallowable Match via TPCAs;</a:t>
            </a:r>
            <a:endParaRPr/>
          </a:p>
          <a:p>
            <a:pPr indent="-347472" lvl="0" marL="347472" rtl="0" algn="l">
              <a:lnSpc>
                <a:spcPct val="108000"/>
              </a:lnSpc>
              <a:spcBef>
                <a:spcPts val="1000"/>
              </a:spcBef>
              <a:spcAft>
                <a:spcPts val="0"/>
              </a:spcAft>
              <a:buClr>
                <a:srgbClr val="A37238"/>
              </a:buClr>
              <a:buSzPts val="2875"/>
              <a:buFont typeface="Arial"/>
              <a:buChar char="•"/>
            </a:pPr>
            <a:r>
              <a:rPr lang="en-US" sz="2300"/>
              <a:t>Supporting Documentation for Match via TPCAs;</a:t>
            </a:r>
            <a:endParaRPr/>
          </a:p>
          <a:p>
            <a:pPr indent="-347472" lvl="0" marL="347472" rtl="0" algn="l">
              <a:lnSpc>
                <a:spcPct val="108000"/>
              </a:lnSpc>
              <a:spcBef>
                <a:spcPts val="1000"/>
              </a:spcBef>
              <a:spcAft>
                <a:spcPts val="0"/>
              </a:spcAft>
              <a:buClr>
                <a:srgbClr val="A37238"/>
              </a:buClr>
              <a:buSzPts val="2875"/>
              <a:buFont typeface="Arial"/>
              <a:buChar char="•"/>
            </a:pPr>
            <a:r>
              <a:rPr lang="en-US" sz="2300"/>
              <a:t>Monitoring and Oversight of TPCAs; and</a:t>
            </a:r>
            <a:endParaRPr/>
          </a:p>
          <a:p>
            <a:pPr indent="-347472" lvl="0" marL="347472" rtl="0" algn="l">
              <a:lnSpc>
                <a:spcPct val="108000"/>
              </a:lnSpc>
              <a:spcBef>
                <a:spcPts val="1000"/>
              </a:spcBef>
              <a:spcAft>
                <a:spcPts val="0"/>
              </a:spcAft>
              <a:buClr>
                <a:srgbClr val="A37238"/>
              </a:buClr>
              <a:buSzPts val="2875"/>
              <a:buFont typeface="Arial"/>
              <a:buChar char="•"/>
            </a:pPr>
            <a:r>
              <a:rPr lang="en-US" sz="2300"/>
              <a:t>Review of Common TPCA Findings</a:t>
            </a:r>
            <a:endParaRPr/>
          </a:p>
        </p:txBody>
      </p:sp>
      <p:pic>
        <p:nvPicPr>
          <p:cNvPr id="210" name="Google Shape;210;p4"/>
          <p:cNvPicPr preferRelativeResize="0"/>
          <p:nvPr/>
        </p:nvPicPr>
        <p:blipFill rotWithShape="1">
          <a:blip r:embed="rId3">
            <a:alphaModFix/>
          </a:blip>
          <a:srcRect b="0" l="0" r="0" t="0"/>
          <a:stretch/>
        </p:blipFill>
        <p:spPr>
          <a:xfrm>
            <a:off x="1748856" y="1051820"/>
            <a:ext cx="952262" cy="13405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1"/>
          <p:cNvSpPr txBox="1"/>
          <p:nvPr>
            <p:ph type="title"/>
          </p:nvPr>
        </p:nvSpPr>
        <p:spPr>
          <a:xfrm>
            <a:off x="796174" y="234975"/>
            <a:ext cx="10794173" cy="80088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143157"/>
              </a:buClr>
              <a:buSzPct val="181069"/>
              <a:buFont typeface="Open Sans"/>
              <a:buNone/>
            </a:pPr>
            <a:r>
              <a:rPr lang="en-US"/>
              <a:t>Examples from RSA Monitoring Visits </a:t>
            </a:r>
            <a:r>
              <a:rPr b="0" i="0" lang="en-US" sz="2700" u="none" cap="none" strike="noStrike">
                <a:solidFill>
                  <a:srgbClr val="0D1D34"/>
                </a:solidFill>
                <a:latin typeface="Open Sans"/>
                <a:ea typeface="Open Sans"/>
                <a:cs typeface="Open Sans"/>
                <a:sym typeface="Open Sans"/>
              </a:rPr>
              <a:t>(3)</a:t>
            </a:r>
            <a:r>
              <a:rPr b="1" i="0" lang="en-US" sz="2700" u="none" cap="none" strike="noStrike">
                <a:solidFill>
                  <a:srgbClr val="214D8D"/>
                </a:solidFill>
                <a:latin typeface="Open Sans"/>
                <a:ea typeface="Open Sans"/>
                <a:cs typeface="Open Sans"/>
                <a:sym typeface="Open Sans"/>
              </a:rPr>
              <a:t> </a:t>
            </a:r>
            <a:endParaRPr sz="2700"/>
          </a:p>
        </p:txBody>
      </p:sp>
      <p:pic>
        <p:nvPicPr>
          <p:cNvPr id="451" name="Google Shape;451;p41"/>
          <p:cNvPicPr preferRelativeResize="0"/>
          <p:nvPr>
            <p:ph idx="2" type="pic"/>
          </p:nvPr>
        </p:nvPicPr>
        <p:blipFill rotWithShape="1">
          <a:blip r:embed="rId3">
            <a:alphaModFix/>
          </a:blip>
          <a:srcRect b="2191" l="0" r="0" t="2191"/>
          <a:stretch/>
        </p:blipFill>
        <p:spPr>
          <a:xfrm rot="-1800000">
            <a:off x="-1252439" y="1339930"/>
            <a:ext cx="5208183" cy="4894578"/>
          </a:xfrm>
          <a:prstGeom prst="rect">
            <a:avLst/>
          </a:prstGeom>
          <a:noFill/>
          <a:ln>
            <a:noFill/>
          </a:ln>
        </p:spPr>
      </p:pic>
      <p:sp>
        <p:nvSpPr>
          <p:cNvPr id="452" name="Google Shape;452;p41"/>
          <p:cNvSpPr txBox="1"/>
          <p:nvPr>
            <p:ph idx="1" type="body"/>
          </p:nvPr>
        </p:nvSpPr>
        <p:spPr>
          <a:xfrm>
            <a:off x="3972910" y="1705970"/>
            <a:ext cx="7552782" cy="4264646"/>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Clr>
                <a:schemeClr val="accent4"/>
              </a:buClr>
              <a:buSzPts val="2750"/>
              <a:buNone/>
            </a:pPr>
            <a:r>
              <a:rPr lang="en-US" sz="2200"/>
              <a:t>The VR agency had no written processes to monitor the provision of services provided by the CRP on behalf of the cooperating public agency, nor do they have any written internal controls to address deficiencies under the TPCA should issues arise, as  required by (2 C.F.R. §§ 200.303 and 200.328).</a:t>
            </a:r>
            <a:endParaRPr/>
          </a:p>
          <a:p>
            <a:pPr indent="0" lvl="0" marL="0" rtl="0" algn="l">
              <a:lnSpc>
                <a:spcPct val="108000"/>
              </a:lnSpc>
              <a:spcBef>
                <a:spcPts val="1200"/>
              </a:spcBef>
              <a:spcAft>
                <a:spcPts val="0"/>
              </a:spcAft>
              <a:buClr>
                <a:schemeClr val="accent4"/>
              </a:buClr>
              <a:buSzPts val="2750"/>
              <a:buNone/>
            </a:pPr>
            <a:r>
              <a:rPr lang="en-US" sz="2200"/>
              <a:t>The public cooperating agency  certified staff time, for VR match purposes, for staff who are not directly providing or arranging for the provision of VR services under the TPCA, as required by 34 C.F.R. § 361.28(c)(2).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2"/>
          <p:cNvSpPr txBox="1"/>
          <p:nvPr>
            <p:ph type="title"/>
          </p:nvPr>
        </p:nvSpPr>
        <p:spPr>
          <a:xfrm>
            <a:off x="731519" y="486939"/>
            <a:ext cx="10794173" cy="80088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143157"/>
              </a:buClr>
              <a:buSzPct val="181069"/>
              <a:buFont typeface="Open Sans"/>
              <a:buNone/>
            </a:pPr>
            <a:r>
              <a:rPr lang="en-US"/>
              <a:t>Examples from RSA Monitoring Visits </a:t>
            </a:r>
            <a:r>
              <a:rPr b="0" i="0" lang="en-US" sz="2700" u="none" cap="none" strike="noStrike">
                <a:solidFill>
                  <a:srgbClr val="0D1D34"/>
                </a:solidFill>
                <a:latin typeface="Open Sans"/>
                <a:ea typeface="Open Sans"/>
                <a:cs typeface="Open Sans"/>
                <a:sym typeface="Open Sans"/>
              </a:rPr>
              <a:t>(4)</a:t>
            </a:r>
            <a:r>
              <a:rPr b="1" i="0" lang="en-US" sz="2700" u="none" cap="none" strike="noStrike">
                <a:solidFill>
                  <a:srgbClr val="214D8D"/>
                </a:solidFill>
                <a:latin typeface="Open Sans"/>
                <a:ea typeface="Open Sans"/>
                <a:cs typeface="Open Sans"/>
                <a:sym typeface="Open Sans"/>
              </a:rPr>
              <a:t> </a:t>
            </a:r>
            <a:endParaRPr sz="2700"/>
          </a:p>
        </p:txBody>
      </p:sp>
      <p:sp>
        <p:nvSpPr>
          <p:cNvPr id="458" name="Google Shape;458;p42"/>
          <p:cNvSpPr txBox="1"/>
          <p:nvPr>
            <p:ph idx="1" type="body"/>
          </p:nvPr>
        </p:nvSpPr>
        <p:spPr>
          <a:xfrm>
            <a:off x="3972910" y="1846997"/>
            <a:ext cx="7552782" cy="4123619"/>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Clr>
                <a:schemeClr val="accent4"/>
              </a:buClr>
              <a:buSzPts val="3000"/>
              <a:buNone/>
            </a:pPr>
            <a:r>
              <a:rPr lang="en-US" sz="2400"/>
              <a:t>The VR agency reimbursed the State or local public agency for additional expenditures without taking into account the allocation of those additional expenditures based upon the relative benefit received by the VR program, contrary to that required by 2 C.F.R. § 200.405.</a:t>
            </a:r>
            <a:endParaRPr/>
          </a:p>
        </p:txBody>
      </p:sp>
      <p:pic>
        <p:nvPicPr>
          <p:cNvPr id="459" name="Google Shape;459;p42"/>
          <p:cNvPicPr preferRelativeResize="0"/>
          <p:nvPr/>
        </p:nvPicPr>
        <p:blipFill rotWithShape="1">
          <a:blip r:embed="rId3">
            <a:alphaModFix/>
          </a:blip>
          <a:srcRect b="0" l="0" r="0" t="0"/>
          <a:stretch/>
        </p:blipFill>
        <p:spPr>
          <a:xfrm>
            <a:off x="-903052" y="1424208"/>
            <a:ext cx="4726021" cy="472602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3"/>
          <p:cNvSpPr txBox="1"/>
          <p:nvPr>
            <p:ph type="title"/>
          </p:nvPr>
        </p:nvSpPr>
        <p:spPr>
          <a:xfrm>
            <a:off x="934719" y="365758"/>
            <a:ext cx="10794173" cy="80088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2000"/>
              </a:lnSpc>
              <a:spcBef>
                <a:spcPts val="0"/>
              </a:spcBef>
              <a:spcAft>
                <a:spcPts val="0"/>
              </a:spcAft>
              <a:buClr>
                <a:srgbClr val="143157"/>
              </a:buClr>
              <a:buSzPct val="181069"/>
              <a:buFont typeface="Open Sans"/>
              <a:buNone/>
            </a:pPr>
            <a:r>
              <a:rPr lang="en-US"/>
              <a:t>Examples from RSA Monitoring Visits </a:t>
            </a:r>
            <a:r>
              <a:rPr b="0" i="0" lang="en-US" sz="2700" u="none" cap="none" strike="noStrike">
                <a:solidFill>
                  <a:srgbClr val="0D1D34"/>
                </a:solidFill>
                <a:latin typeface="Open Sans"/>
                <a:ea typeface="Open Sans"/>
                <a:cs typeface="Open Sans"/>
                <a:sym typeface="Open Sans"/>
              </a:rPr>
              <a:t>(5)</a:t>
            </a:r>
            <a:r>
              <a:rPr b="1" i="0" lang="en-US" sz="2700" u="none" cap="none" strike="noStrike">
                <a:solidFill>
                  <a:srgbClr val="214D8D"/>
                </a:solidFill>
                <a:latin typeface="Open Sans"/>
                <a:ea typeface="Open Sans"/>
                <a:cs typeface="Open Sans"/>
                <a:sym typeface="Open Sans"/>
              </a:rPr>
              <a:t> </a:t>
            </a:r>
            <a:endParaRPr sz="2700"/>
          </a:p>
        </p:txBody>
      </p:sp>
      <p:pic>
        <p:nvPicPr>
          <p:cNvPr id="465" name="Google Shape;465;p43"/>
          <p:cNvPicPr preferRelativeResize="0"/>
          <p:nvPr>
            <p:ph idx="2" type="pic"/>
          </p:nvPr>
        </p:nvPicPr>
        <p:blipFill rotWithShape="1">
          <a:blip r:embed="rId3">
            <a:alphaModFix/>
          </a:blip>
          <a:srcRect b="2191" l="0" r="0" t="2191"/>
          <a:stretch/>
        </p:blipFill>
        <p:spPr>
          <a:xfrm rot="-1800000">
            <a:off x="-1252439" y="1339930"/>
            <a:ext cx="5208183" cy="4894578"/>
          </a:xfrm>
          <a:prstGeom prst="rect">
            <a:avLst/>
          </a:prstGeom>
          <a:noFill/>
          <a:ln>
            <a:noFill/>
          </a:ln>
        </p:spPr>
      </p:pic>
      <p:sp>
        <p:nvSpPr>
          <p:cNvPr id="466" name="Google Shape;466;p43"/>
          <p:cNvSpPr txBox="1"/>
          <p:nvPr>
            <p:ph idx="1" type="body"/>
          </p:nvPr>
        </p:nvSpPr>
        <p:spPr>
          <a:xfrm>
            <a:off x="3972910" y="1596788"/>
            <a:ext cx="7552782" cy="4373828"/>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Clr>
                <a:schemeClr val="accent4"/>
              </a:buClr>
              <a:buSzPts val="2750"/>
              <a:buNone/>
            </a:pPr>
            <a:r>
              <a:rPr b="1" lang="en-US" sz="2200">
                <a:solidFill>
                  <a:srgbClr val="A37238"/>
                </a:solidFill>
              </a:rPr>
              <a:t>Example</a:t>
            </a:r>
            <a:r>
              <a:rPr lang="en-US" sz="2200"/>
              <a:t> (pre-employment transition service TPCA):</a:t>
            </a:r>
            <a:endParaRPr/>
          </a:p>
          <a:p>
            <a:pPr indent="0" lvl="0" marL="0" rtl="0" algn="l">
              <a:lnSpc>
                <a:spcPct val="108000"/>
              </a:lnSpc>
              <a:spcBef>
                <a:spcPts val="1200"/>
              </a:spcBef>
              <a:spcAft>
                <a:spcPts val="0"/>
              </a:spcAft>
              <a:buClr>
                <a:schemeClr val="accent4"/>
              </a:buClr>
              <a:buSzPts val="2750"/>
              <a:buNone/>
            </a:pPr>
            <a:r>
              <a:rPr lang="en-US" sz="2200"/>
              <a:t>Through a TPCA, the DSU provided individualized  VR services and pre-employment transition services to students, but the TPCA did not allocate costs or differentiate staff time between the time spent providing pre-employment transition services versus the time spent providing all other VR services, as it should have done pursuant to 2 C.F.R. §§ 200.302 and 200.430(i). Rather, the TPCA  only included a list of all services provided under the TPCA.</a:t>
            </a:r>
            <a:endParaRPr/>
          </a:p>
          <a:p>
            <a:pPr indent="0" lvl="0" marL="0" rtl="0" algn="l">
              <a:lnSpc>
                <a:spcPct val="108000"/>
              </a:lnSpc>
              <a:spcBef>
                <a:spcPts val="1200"/>
              </a:spcBef>
              <a:spcAft>
                <a:spcPts val="0"/>
              </a:spcAft>
              <a:buClr>
                <a:schemeClr val="accent4"/>
              </a:buClr>
              <a:buSzPts val="2750"/>
              <a:buNone/>
            </a:pPr>
            <a:r>
              <a:t/>
            </a:r>
            <a:endParaRPr sz="2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4"/>
          <p:cNvSpPr txBox="1"/>
          <p:nvPr>
            <p:ph type="title"/>
          </p:nvPr>
        </p:nvSpPr>
        <p:spPr>
          <a:xfrm>
            <a:off x="731519" y="476038"/>
            <a:ext cx="10794173" cy="800889"/>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rgbClr val="143157"/>
              </a:buClr>
              <a:buSzPts val="4400"/>
              <a:buFont typeface="Open Sans"/>
              <a:buNone/>
            </a:pPr>
            <a:r>
              <a:rPr lang="en-US" sz="4000"/>
              <a:t>Examples from RSA Monitoring Visits </a:t>
            </a:r>
            <a:r>
              <a:rPr b="0" i="0" lang="en-US" sz="2400" u="none" cap="none" strike="noStrike">
                <a:solidFill>
                  <a:srgbClr val="0D1D34"/>
                </a:solidFill>
                <a:latin typeface="Open Sans"/>
                <a:ea typeface="Open Sans"/>
                <a:cs typeface="Open Sans"/>
                <a:sym typeface="Open Sans"/>
              </a:rPr>
              <a:t>(6)</a:t>
            </a:r>
            <a:r>
              <a:rPr b="1" i="0" lang="en-US" sz="4000" u="none" cap="none" strike="noStrike">
                <a:solidFill>
                  <a:srgbClr val="214D8D"/>
                </a:solidFill>
                <a:latin typeface="Open Sans"/>
                <a:ea typeface="Open Sans"/>
                <a:cs typeface="Open Sans"/>
                <a:sym typeface="Open Sans"/>
              </a:rPr>
              <a:t> </a:t>
            </a:r>
            <a:endParaRPr sz="4000"/>
          </a:p>
        </p:txBody>
      </p:sp>
      <p:sp>
        <p:nvSpPr>
          <p:cNvPr id="472" name="Google Shape;472;p44"/>
          <p:cNvSpPr txBox="1"/>
          <p:nvPr>
            <p:ph idx="1" type="body"/>
          </p:nvPr>
        </p:nvSpPr>
        <p:spPr>
          <a:xfrm>
            <a:off x="731519" y="1600199"/>
            <a:ext cx="10794173" cy="4627179"/>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Clr>
                <a:schemeClr val="accent4"/>
              </a:buClr>
              <a:buSzPts val="3000"/>
              <a:buNone/>
            </a:pPr>
            <a:r>
              <a:rPr lang="en-US" sz="2400"/>
              <a:t>The VR agency used the certified time worked by TPCA staff, reported it as match, and paid the cooperating agency, under the TPCA, an amount equal to that certified time, all of which was paid with funds reserved solely for the provision of pre-employment transition services. Only expenditures incurred in the provision of pre-employment transition services may be paid with funds reserved for that purpose (34 C.F.R. § 361.65(a)(3)(i)).  All other staff  time under this TPCA should have been paid with the portion of the VR grant not reserved for the provision of pre-employment transition services.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5"/>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Monitoring</a:t>
            </a:r>
            <a:endParaRPr/>
          </a:p>
        </p:txBody>
      </p:sp>
      <p:sp>
        <p:nvSpPr>
          <p:cNvPr id="478" name="Google Shape;478;p45"/>
          <p:cNvSpPr txBox="1"/>
          <p:nvPr>
            <p:ph idx="1" type="body"/>
          </p:nvPr>
        </p:nvSpPr>
        <p:spPr>
          <a:xfrm>
            <a:off x="731520" y="1689145"/>
            <a:ext cx="7135473" cy="4063473"/>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lang="en-US"/>
              <a:t>With respect to the monitoring examples provided, if the grantees had developed and implemented appropriate internal controls, they could have prevented the issues or quickly become aware of the issues and been able to address them immediately.</a:t>
            </a:r>
            <a:endParaRPr/>
          </a:p>
        </p:txBody>
      </p:sp>
      <p:sp>
        <p:nvSpPr>
          <p:cNvPr id="479" name="Google Shape;479;p45"/>
          <p:cNvSpPr/>
          <p:nvPr/>
        </p:nvSpPr>
        <p:spPr>
          <a:xfrm rot="-9085241">
            <a:off x="8063993" y="-48293"/>
            <a:ext cx="4335517" cy="3234981"/>
          </a:xfrm>
          <a:prstGeom prst="cloud">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480" name="Google Shape;480;p45"/>
          <p:cNvPicPr preferRelativeResize="0"/>
          <p:nvPr/>
        </p:nvPicPr>
        <p:blipFill rotWithShape="1">
          <a:blip r:embed="rId3">
            <a:alphaModFix/>
          </a:blip>
          <a:srcRect b="0" l="0" r="0" t="0"/>
          <a:stretch/>
        </p:blipFill>
        <p:spPr>
          <a:xfrm flipH="1">
            <a:off x="8558702" y="588077"/>
            <a:ext cx="2946758" cy="517483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46"/>
          <p:cNvPicPr preferRelativeResize="0"/>
          <p:nvPr/>
        </p:nvPicPr>
        <p:blipFill rotWithShape="1">
          <a:blip r:embed="rId3">
            <a:alphaModFix/>
          </a:blip>
          <a:srcRect b="0" l="0" r="0" t="0"/>
          <a:stretch/>
        </p:blipFill>
        <p:spPr>
          <a:xfrm rot="-839364">
            <a:off x="165355" y="365761"/>
            <a:ext cx="1271680" cy="1271680"/>
          </a:xfrm>
          <a:prstGeom prst="rect">
            <a:avLst/>
          </a:prstGeom>
          <a:noFill/>
          <a:ln>
            <a:noFill/>
          </a:ln>
        </p:spPr>
      </p:pic>
      <p:sp>
        <p:nvSpPr>
          <p:cNvPr id="486" name="Google Shape;486;p46"/>
          <p:cNvSpPr txBox="1"/>
          <p:nvPr>
            <p:ph type="title"/>
          </p:nvPr>
        </p:nvSpPr>
        <p:spPr>
          <a:xfrm>
            <a:off x="1387366" y="365761"/>
            <a:ext cx="10101482"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Red Flags </a:t>
            </a:r>
            <a:r>
              <a:rPr b="0" lang="en-US" sz="2400"/>
              <a:t>(1)</a:t>
            </a:r>
            <a:endParaRPr sz="2400"/>
          </a:p>
        </p:txBody>
      </p:sp>
      <p:sp>
        <p:nvSpPr>
          <p:cNvPr id="487" name="Google Shape;487;p46"/>
          <p:cNvSpPr txBox="1"/>
          <p:nvPr>
            <p:ph idx="1" type="body"/>
          </p:nvPr>
        </p:nvSpPr>
        <p:spPr>
          <a:xfrm>
            <a:off x="1653308" y="1229711"/>
            <a:ext cx="9835539" cy="4522908"/>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lang="en-US"/>
              <a:t>Determining Proportional Benefit (2 C.F.R. § 200.405):</a:t>
            </a:r>
            <a:endParaRPr/>
          </a:p>
          <a:p>
            <a:pPr indent="0" lvl="0" marL="0" rtl="0" algn="l">
              <a:lnSpc>
                <a:spcPct val="108000"/>
              </a:lnSpc>
              <a:spcBef>
                <a:spcPts val="1200"/>
              </a:spcBef>
              <a:spcAft>
                <a:spcPts val="0"/>
              </a:spcAft>
              <a:buSzPts val="3000"/>
              <a:buNone/>
            </a:pPr>
            <a:r>
              <a:rPr b="1" lang="en-US"/>
              <a:t>Example 1: </a:t>
            </a:r>
            <a:r>
              <a:rPr lang="en-US"/>
              <a:t>A TPCA contract requires that a specific number of individuals be provided services during the contract period. The third-party cooperating agency does not provide the required services; however, the VR agency pays the total amount of Federal funds pursuant to the contract budget. </a:t>
            </a:r>
            <a:endParaRPr/>
          </a:p>
        </p:txBody>
      </p:sp>
      <p:pic>
        <p:nvPicPr>
          <p:cNvPr id="488" name="Google Shape;488;p46"/>
          <p:cNvPicPr preferRelativeResize="0"/>
          <p:nvPr/>
        </p:nvPicPr>
        <p:blipFill rotWithShape="1">
          <a:blip r:embed="rId4">
            <a:alphaModFix/>
          </a:blip>
          <a:srcRect b="0" l="0" r="0" t="0"/>
          <a:stretch/>
        </p:blipFill>
        <p:spPr>
          <a:xfrm flipH="1">
            <a:off x="8386307" y="3789052"/>
            <a:ext cx="3668706" cy="270318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id="493" name="Google Shape;493;p47"/>
          <p:cNvPicPr preferRelativeResize="0"/>
          <p:nvPr/>
        </p:nvPicPr>
        <p:blipFill rotWithShape="1">
          <a:blip r:embed="rId3">
            <a:alphaModFix/>
          </a:blip>
          <a:srcRect b="0" l="0" r="0" t="0"/>
          <a:stretch/>
        </p:blipFill>
        <p:spPr>
          <a:xfrm rot="-800756">
            <a:off x="165355" y="365761"/>
            <a:ext cx="1271680" cy="1271680"/>
          </a:xfrm>
          <a:prstGeom prst="rect">
            <a:avLst/>
          </a:prstGeom>
          <a:noFill/>
          <a:ln>
            <a:noFill/>
          </a:ln>
        </p:spPr>
      </p:pic>
      <p:sp>
        <p:nvSpPr>
          <p:cNvPr id="494" name="Google Shape;494;p47"/>
          <p:cNvSpPr txBox="1"/>
          <p:nvPr>
            <p:ph type="title"/>
          </p:nvPr>
        </p:nvSpPr>
        <p:spPr>
          <a:xfrm>
            <a:off x="1387366" y="365761"/>
            <a:ext cx="10101482"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Red Flags </a:t>
            </a:r>
            <a:r>
              <a:rPr b="0" lang="en-US" sz="2400"/>
              <a:t>(2)</a:t>
            </a:r>
            <a:endParaRPr sz="2400"/>
          </a:p>
        </p:txBody>
      </p:sp>
      <p:sp>
        <p:nvSpPr>
          <p:cNvPr id="495" name="Google Shape;495;p47"/>
          <p:cNvSpPr txBox="1"/>
          <p:nvPr>
            <p:ph idx="1" type="body"/>
          </p:nvPr>
        </p:nvSpPr>
        <p:spPr>
          <a:xfrm>
            <a:off x="1398917" y="1451383"/>
            <a:ext cx="10757328" cy="4522908"/>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lang="en-US"/>
              <a:t>This type of situation may result from a VR agency:</a:t>
            </a:r>
            <a:endParaRPr/>
          </a:p>
          <a:p>
            <a:pPr indent="-347472" lvl="0" marL="347472" rtl="0" algn="l">
              <a:lnSpc>
                <a:spcPct val="108000"/>
              </a:lnSpc>
              <a:spcBef>
                <a:spcPts val="1200"/>
              </a:spcBef>
              <a:spcAft>
                <a:spcPts val="0"/>
              </a:spcAft>
              <a:buClr>
                <a:srgbClr val="6C4C25"/>
              </a:buClr>
              <a:buSzPts val="3000"/>
              <a:buChar char="•"/>
            </a:pPr>
            <a:r>
              <a:rPr lang="en-US"/>
              <a:t>Attempting to maximize non-Federal share under the contract and neglecting the requirements that the TPCA costs be reasonable, necessary and in proportion to the benefit received by the VR program (2 C.F.R. part 200); and</a:t>
            </a:r>
            <a:endParaRPr/>
          </a:p>
          <a:p>
            <a:pPr indent="-347472" lvl="0" marL="347472" rtl="0" algn="l">
              <a:lnSpc>
                <a:spcPct val="108000"/>
              </a:lnSpc>
              <a:spcBef>
                <a:spcPts val="1200"/>
              </a:spcBef>
              <a:spcAft>
                <a:spcPts val="0"/>
              </a:spcAft>
              <a:buClr>
                <a:srgbClr val="6C4C25"/>
              </a:buClr>
              <a:buSzPts val="3000"/>
              <a:buChar char="•"/>
            </a:pPr>
            <a:r>
              <a:rPr lang="en-US"/>
              <a:t>Being on an Order of Selection and, because the OOS applies to individuals served through TPCAs, fewer VR consumers are served without the VR agency adjusting the TPCA budget and scope of work</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48"/>
          <p:cNvPicPr preferRelativeResize="0"/>
          <p:nvPr/>
        </p:nvPicPr>
        <p:blipFill rotWithShape="1">
          <a:blip r:embed="rId3">
            <a:alphaModFix/>
          </a:blip>
          <a:srcRect b="0" l="0" r="0" t="0"/>
          <a:stretch/>
        </p:blipFill>
        <p:spPr>
          <a:xfrm rot="-923532">
            <a:off x="165355" y="365761"/>
            <a:ext cx="1271680" cy="1271680"/>
          </a:xfrm>
          <a:prstGeom prst="rect">
            <a:avLst/>
          </a:prstGeom>
          <a:noFill/>
          <a:ln>
            <a:noFill/>
          </a:ln>
        </p:spPr>
      </p:pic>
      <p:sp>
        <p:nvSpPr>
          <p:cNvPr id="501" name="Google Shape;501;p48"/>
          <p:cNvSpPr txBox="1"/>
          <p:nvPr>
            <p:ph type="title"/>
          </p:nvPr>
        </p:nvSpPr>
        <p:spPr>
          <a:xfrm>
            <a:off x="1387366" y="365761"/>
            <a:ext cx="10101482"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Red Flags </a:t>
            </a:r>
            <a:r>
              <a:rPr b="0" lang="en-US" sz="2400"/>
              <a:t>(3)</a:t>
            </a:r>
            <a:endParaRPr sz="2400"/>
          </a:p>
        </p:txBody>
      </p:sp>
      <p:sp>
        <p:nvSpPr>
          <p:cNvPr id="502" name="Google Shape;502;p48"/>
          <p:cNvSpPr txBox="1"/>
          <p:nvPr>
            <p:ph idx="1" type="body"/>
          </p:nvPr>
        </p:nvSpPr>
        <p:spPr>
          <a:xfrm>
            <a:off x="1387366" y="1396067"/>
            <a:ext cx="9591130" cy="4522908"/>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lang="en-US"/>
              <a:t>Like all costs, VR agencies must determine that the TPCA costs are in proportion to the benefit received by the VR program (2 C.F.R. § 200.405).  </a:t>
            </a:r>
            <a:endParaRPr/>
          </a:p>
          <a:p>
            <a:pPr indent="0" lvl="0" marL="0" rtl="0" algn="l">
              <a:lnSpc>
                <a:spcPct val="108000"/>
              </a:lnSpc>
              <a:spcBef>
                <a:spcPts val="1200"/>
              </a:spcBef>
              <a:spcAft>
                <a:spcPts val="0"/>
              </a:spcAft>
              <a:buSzPts val="3000"/>
              <a:buNone/>
            </a:pPr>
            <a:r>
              <a:rPr b="1" lang="en-US"/>
              <a:t>Example 2: </a:t>
            </a:r>
            <a:r>
              <a:rPr lang="en-US"/>
              <a:t>A VR program has TPCA contracts with budgeted line item costs but no criteria for determining whether the costs are reasonable, necessary or in proportion to the benefit received.</a:t>
            </a:r>
            <a:endParaRPr/>
          </a:p>
        </p:txBody>
      </p:sp>
      <p:pic>
        <p:nvPicPr>
          <p:cNvPr id="503" name="Google Shape;503;p48"/>
          <p:cNvPicPr preferRelativeResize="0"/>
          <p:nvPr/>
        </p:nvPicPr>
        <p:blipFill rotWithShape="1">
          <a:blip r:embed="rId4">
            <a:alphaModFix/>
          </a:blip>
          <a:srcRect b="0" l="0" r="0" t="0"/>
          <a:stretch/>
        </p:blipFill>
        <p:spPr>
          <a:xfrm rot="7086132">
            <a:off x="6979714" y="2399883"/>
            <a:ext cx="6529766" cy="481128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49"/>
          <p:cNvPicPr preferRelativeResize="0"/>
          <p:nvPr/>
        </p:nvPicPr>
        <p:blipFill rotWithShape="1">
          <a:blip r:embed="rId3">
            <a:alphaModFix/>
          </a:blip>
          <a:srcRect b="0" l="0" r="0" t="0"/>
          <a:stretch/>
        </p:blipFill>
        <p:spPr>
          <a:xfrm rot="-958338">
            <a:off x="165355" y="365761"/>
            <a:ext cx="1271680" cy="1271680"/>
          </a:xfrm>
          <a:prstGeom prst="rect">
            <a:avLst/>
          </a:prstGeom>
          <a:noFill/>
          <a:ln>
            <a:noFill/>
          </a:ln>
        </p:spPr>
      </p:pic>
      <p:sp>
        <p:nvSpPr>
          <p:cNvPr id="509" name="Google Shape;509;p49"/>
          <p:cNvSpPr txBox="1"/>
          <p:nvPr>
            <p:ph type="title"/>
          </p:nvPr>
        </p:nvSpPr>
        <p:spPr>
          <a:xfrm>
            <a:off x="1387366" y="365761"/>
            <a:ext cx="10101482"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Red Flags </a:t>
            </a:r>
            <a:r>
              <a:rPr b="0" lang="en-US" sz="2400"/>
              <a:t>(4)</a:t>
            </a:r>
            <a:endParaRPr sz="2400"/>
          </a:p>
        </p:txBody>
      </p:sp>
      <p:sp>
        <p:nvSpPr>
          <p:cNvPr id="510" name="Google Shape;510;p49"/>
          <p:cNvSpPr txBox="1"/>
          <p:nvPr>
            <p:ph idx="1" type="body"/>
          </p:nvPr>
        </p:nvSpPr>
        <p:spPr>
          <a:xfrm>
            <a:off x="1533236" y="1229711"/>
            <a:ext cx="9955612" cy="4522908"/>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3000"/>
              <a:buNone/>
            </a:pPr>
            <a:r>
              <a:rPr lang="en-US"/>
              <a:t>If a VR agency pays for direct service staff and a supervisor under a TPCA, the agency would use its criteria for determining reasonable and necessary costs. Such standards should state what portion of a supervisor’s time would be reimbursed with Federal VR funds based on the number of direct service staff funded under the contract providing TPCA services.</a:t>
            </a:r>
            <a:endParaRPr/>
          </a:p>
        </p:txBody>
      </p:sp>
      <p:pic>
        <p:nvPicPr>
          <p:cNvPr id="511" name="Google Shape;511;p49"/>
          <p:cNvPicPr preferRelativeResize="0"/>
          <p:nvPr/>
        </p:nvPicPr>
        <p:blipFill rotWithShape="1">
          <a:blip r:embed="rId4">
            <a:alphaModFix/>
          </a:blip>
          <a:srcRect b="0" l="0" r="0" t="0"/>
          <a:stretch/>
        </p:blipFill>
        <p:spPr>
          <a:xfrm flipH="1">
            <a:off x="8386307" y="3789052"/>
            <a:ext cx="3668706" cy="270318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0"/>
          <p:cNvSpPr txBox="1"/>
          <p:nvPr>
            <p:ph type="title"/>
          </p:nvPr>
        </p:nvSpPr>
        <p:spPr>
          <a:xfrm>
            <a:off x="1998453" y="2993873"/>
            <a:ext cx="8195094" cy="2292096"/>
          </a:xfrm>
          <a:prstGeom prst="rect">
            <a:avLst/>
          </a:prstGeom>
          <a:noFill/>
          <a:ln>
            <a:noFill/>
          </a:ln>
        </p:spPr>
        <p:txBody>
          <a:bodyPr anchorCtr="0" anchor="t" bIns="121900" lIns="121900" spcFirstLastPara="1" rIns="121900" wrap="square" tIns="121900">
            <a:noAutofit/>
          </a:bodyPr>
          <a:lstStyle/>
          <a:p>
            <a:pPr indent="0" lvl="0" marL="0" rtl="0" algn="ctr">
              <a:lnSpc>
                <a:spcPct val="123333"/>
              </a:lnSpc>
              <a:spcBef>
                <a:spcPts val="0"/>
              </a:spcBef>
              <a:spcAft>
                <a:spcPts val="0"/>
              </a:spcAft>
              <a:buClr>
                <a:schemeClr val="lt1"/>
              </a:buClr>
              <a:buSzPts val="6000"/>
              <a:buFont typeface="Open Sans"/>
              <a:buNone/>
            </a:pPr>
            <a:r>
              <a:rPr lang="en-US" sz="6000">
                <a:solidFill>
                  <a:schemeClr val="lt1"/>
                </a:solidFill>
              </a:rPr>
              <a:t>Questions</a:t>
            </a:r>
            <a:br>
              <a:rPr lang="en-US" sz="6000">
                <a:solidFill>
                  <a:schemeClr val="lt1"/>
                </a:solidFill>
              </a:rPr>
            </a:br>
            <a:endParaRPr sz="6000">
              <a:solidFill>
                <a:schemeClr val="lt1"/>
              </a:solidFill>
            </a:endParaRPr>
          </a:p>
        </p:txBody>
      </p:sp>
      <p:pic>
        <p:nvPicPr>
          <p:cNvPr id="517" name="Google Shape;517;p50"/>
          <p:cNvPicPr preferRelativeResize="0"/>
          <p:nvPr/>
        </p:nvPicPr>
        <p:blipFill rotWithShape="1">
          <a:blip r:embed="rId3">
            <a:alphaModFix/>
          </a:blip>
          <a:srcRect b="0" l="0" r="0" t="0"/>
          <a:stretch/>
        </p:blipFill>
        <p:spPr>
          <a:xfrm>
            <a:off x="7171237" y="1293953"/>
            <a:ext cx="2845968" cy="2845968"/>
          </a:xfrm>
          <a:prstGeom prst="rect">
            <a:avLst/>
          </a:prstGeom>
          <a:noFill/>
          <a:ln>
            <a:noFill/>
          </a:ln>
        </p:spPr>
      </p:pic>
      <p:sp>
        <p:nvSpPr>
          <p:cNvPr id="518" name="Google Shape;518;p50"/>
          <p:cNvSpPr txBox="1"/>
          <p:nvPr/>
        </p:nvSpPr>
        <p:spPr>
          <a:xfrm>
            <a:off x="1597891" y="4697128"/>
            <a:ext cx="916389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Open Sans"/>
              <a:buNone/>
            </a:pPr>
            <a:r>
              <a:rPr b="1" i="0" lang="en-US" sz="2400" u="none" cap="none" strike="noStrike">
                <a:solidFill>
                  <a:schemeClr val="lt1"/>
                </a:solidFill>
                <a:latin typeface="Open Sans"/>
                <a:ea typeface="Open Sans"/>
                <a:cs typeface="Open Sans"/>
                <a:sym typeface="Open Sans"/>
              </a:rPr>
              <a:t>Please direct questions to your RSA-SMPID state liaison.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Background</a:t>
            </a:r>
            <a:endParaRPr b="0" sz="2700"/>
          </a:p>
        </p:txBody>
      </p:sp>
      <p:sp>
        <p:nvSpPr>
          <p:cNvPr id="216" name="Google Shape;216;p5"/>
          <p:cNvSpPr txBox="1"/>
          <p:nvPr>
            <p:ph idx="1" type="body"/>
          </p:nvPr>
        </p:nvSpPr>
        <p:spPr>
          <a:xfrm>
            <a:off x="731520" y="1633276"/>
            <a:ext cx="10757328" cy="4099653"/>
          </a:xfrm>
          <a:prstGeom prst="rect">
            <a:avLst/>
          </a:prstGeom>
          <a:noFill/>
          <a:ln>
            <a:noFill/>
          </a:ln>
        </p:spPr>
        <p:txBody>
          <a:bodyPr anchorCtr="0" anchor="t" bIns="45700" lIns="91425" spcFirstLastPara="1" rIns="91425" wrap="square" tIns="45700">
            <a:noAutofit/>
          </a:bodyPr>
          <a:lstStyle/>
          <a:p>
            <a:pPr indent="0" lvl="0" marL="0" rtl="0" algn="l">
              <a:lnSpc>
                <a:spcPct val="108000"/>
              </a:lnSpc>
              <a:spcBef>
                <a:spcPts val="0"/>
              </a:spcBef>
              <a:spcAft>
                <a:spcPts val="0"/>
              </a:spcAft>
              <a:buSzPts val="3000"/>
              <a:buNone/>
            </a:pPr>
            <a:r>
              <a:rPr lang="en-US"/>
              <a:t>The purpose of TPCAs under the VR program is to leverage public resources </a:t>
            </a:r>
            <a:r>
              <a:rPr b="1" lang="en-US">
                <a:solidFill>
                  <a:srgbClr val="143157"/>
                </a:solidFill>
              </a:rPr>
              <a:t>to improve or expand VR services </a:t>
            </a:r>
            <a:r>
              <a:rPr lang="en-US"/>
              <a:t>for applicants and recipients of VR services from the DSU, including students with disabilities who are potentially eligible for the VR program. </a:t>
            </a:r>
            <a:endParaRPr/>
          </a:p>
          <a:p>
            <a:pPr indent="0" lvl="0" marL="0" rtl="0" algn="l">
              <a:lnSpc>
                <a:spcPct val="108000"/>
              </a:lnSpc>
              <a:spcBef>
                <a:spcPts val="1200"/>
              </a:spcBef>
              <a:spcAft>
                <a:spcPts val="0"/>
              </a:spcAft>
              <a:buSzPts val="3000"/>
              <a:buNone/>
            </a:pPr>
            <a:r>
              <a:rPr lang="en-US"/>
              <a:t>Since the 1960s, TPCAs between VR agencies and other State and local agencies have been used to expand VR services to individuals with disabilities and establish cooperation and understanding between agencies. </a:t>
            </a:r>
            <a:r>
              <a:rPr b="1" lang="en-US">
                <a:solidFill>
                  <a:srgbClr val="143157"/>
                </a:solidFill>
              </a:rPr>
              <a:t>The arrangements also provide States matching funds that otherwise may not have been available to the VR program.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1"/>
          <p:cNvSpPr txBox="1"/>
          <p:nvPr>
            <p:ph type="title"/>
          </p:nvPr>
        </p:nvSpPr>
        <p:spPr>
          <a:xfrm>
            <a:off x="749876" y="1060626"/>
            <a:ext cx="10692246" cy="72731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14D8D"/>
              </a:buClr>
              <a:buSzPts val="4400"/>
              <a:buFont typeface="Open Sans"/>
              <a:buNone/>
            </a:pPr>
            <a:r>
              <a:rPr lang="en-US" sz="4400">
                <a:solidFill>
                  <a:srgbClr val="214D8D"/>
                </a:solidFill>
              </a:rPr>
              <a:t>Conference Partners</a:t>
            </a:r>
            <a:endParaRPr/>
          </a:p>
        </p:txBody>
      </p:sp>
      <p:pic>
        <p:nvPicPr>
          <p:cNvPr descr="Council of State Administrators of Vocational Rehabilitation (CSAVR)" id="525" name="Google Shape;525;p51"/>
          <p:cNvPicPr preferRelativeResize="0"/>
          <p:nvPr/>
        </p:nvPicPr>
        <p:blipFill rotWithShape="1">
          <a:blip r:embed="rId3">
            <a:alphaModFix/>
          </a:blip>
          <a:srcRect b="0" l="0" r="0" t="0"/>
          <a:stretch/>
        </p:blipFill>
        <p:spPr>
          <a:xfrm>
            <a:off x="1353797" y="2435348"/>
            <a:ext cx="2809558" cy="832852"/>
          </a:xfrm>
          <a:prstGeom prst="rect">
            <a:avLst/>
          </a:prstGeom>
          <a:noFill/>
          <a:ln>
            <a:noFill/>
          </a:ln>
        </p:spPr>
      </p:pic>
      <p:pic>
        <p:nvPicPr>
          <p:cNvPr descr="National Council of State Agencies for the Blind (NCSAB)" id="526" name="Google Shape;526;p51"/>
          <p:cNvPicPr preferRelativeResize="0"/>
          <p:nvPr/>
        </p:nvPicPr>
        <p:blipFill rotWithShape="1">
          <a:blip r:embed="rId4">
            <a:alphaModFix/>
          </a:blip>
          <a:srcRect b="0" l="0" r="0" t="0"/>
          <a:stretch/>
        </p:blipFill>
        <p:spPr>
          <a:xfrm>
            <a:off x="5179203" y="2426989"/>
            <a:ext cx="2255898" cy="849571"/>
          </a:xfrm>
          <a:prstGeom prst="rect">
            <a:avLst/>
          </a:prstGeom>
          <a:noFill/>
          <a:ln>
            <a:noFill/>
          </a:ln>
        </p:spPr>
      </p:pic>
      <p:pic>
        <p:nvPicPr>
          <p:cNvPr descr="Vocational Rehabilitation Technical Assistance Center for Quality Management  (VRTAC-QM)" id="527" name="Google Shape;527;p51"/>
          <p:cNvPicPr preferRelativeResize="0"/>
          <p:nvPr/>
        </p:nvPicPr>
        <p:blipFill rotWithShape="1">
          <a:blip r:embed="rId5">
            <a:alphaModFix/>
          </a:blip>
          <a:srcRect b="0" l="0" r="0" t="0"/>
          <a:stretch/>
        </p:blipFill>
        <p:spPr>
          <a:xfrm>
            <a:off x="8450948" y="2385258"/>
            <a:ext cx="2417904" cy="933032"/>
          </a:xfrm>
          <a:prstGeom prst="rect">
            <a:avLst/>
          </a:prstGeom>
          <a:noFill/>
          <a:ln>
            <a:noFill/>
          </a:ln>
        </p:spPr>
      </p:pic>
      <p:pic>
        <p:nvPicPr>
          <p:cNvPr descr="Vocational Rehabilitation Technical Assistance Center for Quality Employment (VRTAC-QE)" id="528" name="Google Shape;528;p51"/>
          <p:cNvPicPr preferRelativeResize="0"/>
          <p:nvPr/>
        </p:nvPicPr>
        <p:blipFill rotWithShape="1">
          <a:blip r:embed="rId6">
            <a:alphaModFix/>
          </a:blip>
          <a:srcRect b="0" l="0" r="0" t="0"/>
          <a:stretch/>
        </p:blipFill>
        <p:spPr>
          <a:xfrm>
            <a:off x="3012729" y="3690112"/>
            <a:ext cx="2442598" cy="1169549"/>
          </a:xfrm>
          <a:prstGeom prst="rect">
            <a:avLst/>
          </a:prstGeom>
          <a:noFill/>
          <a:ln>
            <a:noFill/>
          </a:ln>
        </p:spPr>
      </p:pic>
      <p:pic>
        <p:nvPicPr>
          <p:cNvPr descr="National Technical Assistance Center on Transition (NTACT: The Collaborative)" id="529" name="Google Shape;529;p51"/>
          <p:cNvPicPr preferRelativeResize="0"/>
          <p:nvPr/>
        </p:nvPicPr>
        <p:blipFill rotWithShape="1">
          <a:blip r:embed="rId7">
            <a:alphaModFix/>
          </a:blip>
          <a:srcRect b="0" l="0" r="0" t="0"/>
          <a:stretch/>
        </p:blipFill>
        <p:spPr>
          <a:xfrm>
            <a:off x="6619772" y="3867873"/>
            <a:ext cx="2775092" cy="81402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2"/>
          <p:cNvSpPr/>
          <p:nvPr/>
        </p:nvSpPr>
        <p:spPr>
          <a:xfrm>
            <a:off x="2945296" y="1798983"/>
            <a:ext cx="6301409" cy="2640013"/>
          </a:xfrm>
          <a:prstGeom prst="roundRect">
            <a:avLst>
              <a:gd fmla="val 16667" name="adj"/>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536" name="Google Shape;536;p52"/>
          <p:cNvSpPr txBox="1"/>
          <p:nvPr>
            <p:ph type="title"/>
          </p:nvPr>
        </p:nvSpPr>
        <p:spPr>
          <a:xfrm>
            <a:off x="2427259" y="3028208"/>
            <a:ext cx="7337482" cy="1177553"/>
          </a:xfrm>
          <a:prstGeom prst="rect">
            <a:avLst/>
          </a:prstGeom>
          <a:noFill/>
          <a:ln>
            <a:noFill/>
          </a:ln>
        </p:spPr>
        <p:txBody>
          <a:bodyPr anchorCtr="0" anchor="b" bIns="45700" lIns="91425" spcFirstLastPara="1" rIns="91425" wrap="square" tIns="45700">
            <a:noAutofit/>
          </a:bodyPr>
          <a:lstStyle/>
          <a:p>
            <a:pPr indent="0" lvl="0" marL="0" rtl="0" algn="ctr">
              <a:lnSpc>
                <a:spcPct val="105000"/>
              </a:lnSpc>
              <a:spcBef>
                <a:spcPts val="0"/>
              </a:spcBef>
              <a:spcAft>
                <a:spcPts val="0"/>
              </a:spcAft>
              <a:buClr>
                <a:srgbClr val="214D8D"/>
              </a:buClr>
              <a:buSzPts val="6600"/>
              <a:buFont typeface="Open Sans"/>
              <a:buNone/>
            </a:pPr>
            <a:r>
              <a:rPr lang="en-US" sz="6600">
                <a:solidFill>
                  <a:srgbClr val="214D8D"/>
                </a:solidFill>
              </a:rPr>
              <a:t>Thank You</a:t>
            </a:r>
            <a:endParaRPr/>
          </a:p>
        </p:txBody>
      </p:sp>
      <p:pic>
        <p:nvPicPr>
          <p:cNvPr descr="Vocational Rehabilitation Technical Assistance Center for Quality Management  (VRTAC-QM)" id="537" name="Google Shape;537;p52"/>
          <p:cNvPicPr preferRelativeResize="0"/>
          <p:nvPr/>
        </p:nvPicPr>
        <p:blipFill rotWithShape="1">
          <a:blip r:embed="rId3">
            <a:alphaModFix/>
          </a:blip>
          <a:srcRect b="0" l="0" r="0" t="0"/>
          <a:stretch/>
        </p:blipFill>
        <p:spPr>
          <a:xfrm>
            <a:off x="5324752" y="2082385"/>
            <a:ext cx="1542496" cy="762253"/>
          </a:xfrm>
          <a:prstGeom prst="rect">
            <a:avLst/>
          </a:prstGeom>
          <a:noFill/>
          <a:ln>
            <a:noFill/>
          </a:ln>
        </p:spPr>
      </p:pic>
      <p:sp>
        <p:nvSpPr>
          <p:cNvPr id="538" name="Google Shape;538;p52"/>
          <p:cNvSpPr txBox="1"/>
          <p:nvPr/>
        </p:nvSpPr>
        <p:spPr>
          <a:xfrm>
            <a:off x="10368070" y="6382352"/>
            <a:ext cx="16655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lt1"/>
                </a:solidFill>
                <a:latin typeface="Open Sans"/>
                <a:ea typeface="Open Sans"/>
                <a:cs typeface="Open Sans"/>
                <a:sym typeface="Open Sans"/>
                <a:hlinkClick r:id="rId4">
                  <a:extLst>
                    <a:ext uri="{A12FA001-AC4F-418D-AE19-62706E023703}">
                      <ahyp:hlinkClr val="tx"/>
                    </a:ext>
                  </a:extLst>
                </a:hlinkClick>
              </a:rPr>
              <a:t>vrtac-qm.org</a:t>
            </a:r>
            <a:endParaRPr b="1"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6"/>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Background </a:t>
            </a:r>
            <a:r>
              <a:rPr b="0" lang="en-US" sz="2700"/>
              <a:t>(2)</a:t>
            </a:r>
            <a:endParaRPr/>
          </a:p>
        </p:txBody>
      </p:sp>
      <p:sp>
        <p:nvSpPr>
          <p:cNvPr id="222" name="Google Shape;222;p6"/>
          <p:cNvSpPr txBox="1"/>
          <p:nvPr>
            <p:ph idx="1" type="body"/>
          </p:nvPr>
        </p:nvSpPr>
        <p:spPr>
          <a:xfrm>
            <a:off x="717336" y="1630957"/>
            <a:ext cx="10757328" cy="4507143"/>
          </a:xfrm>
          <a:prstGeom prst="rect">
            <a:avLst/>
          </a:prstGeom>
          <a:noFill/>
          <a:ln>
            <a:noFill/>
          </a:ln>
        </p:spPr>
        <p:txBody>
          <a:bodyPr anchorCtr="0" anchor="t" bIns="45700" lIns="91425" spcFirstLastPara="1" rIns="91425" wrap="square" tIns="45700">
            <a:noAutofit/>
          </a:bodyPr>
          <a:lstStyle/>
          <a:p>
            <a:pPr indent="0" lvl="0" marL="0" rtl="0" algn="l">
              <a:lnSpc>
                <a:spcPct val="108000"/>
              </a:lnSpc>
              <a:spcBef>
                <a:spcPts val="0"/>
              </a:spcBef>
              <a:spcAft>
                <a:spcPts val="0"/>
              </a:spcAft>
              <a:buSzPts val="3000"/>
              <a:buNone/>
            </a:pPr>
            <a:r>
              <a:rPr lang="en-US"/>
              <a:t>In 1978, GAO issued a Report to Congress raising questions as to the legality and effectiveness of the TPCA. GAO recommended termination of TPCAs. </a:t>
            </a:r>
            <a:endParaRPr/>
          </a:p>
          <a:p>
            <a:pPr indent="0" lvl="0" marL="0" rtl="0" algn="l">
              <a:lnSpc>
                <a:spcPct val="108000"/>
              </a:lnSpc>
              <a:spcBef>
                <a:spcPts val="1200"/>
              </a:spcBef>
              <a:spcAft>
                <a:spcPts val="0"/>
              </a:spcAft>
              <a:buSzPts val="3000"/>
              <a:buNone/>
            </a:pPr>
            <a:r>
              <a:rPr lang="en-US"/>
              <a:t>In response, the regulations and requirements related to VR agency responsibilities for  TPCA funds, cooperating agency staff, and certified expenditures were strengthened.</a:t>
            </a:r>
            <a:endParaRPr/>
          </a:p>
        </p:txBody>
      </p:sp>
      <p:pic>
        <p:nvPicPr>
          <p:cNvPr id="223" name="Google Shape;223;p6"/>
          <p:cNvPicPr preferRelativeResize="0"/>
          <p:nvPr/>
        </p:nvPicPr>
        <p:blipFill rotWithShape="1">
          <a:blip r:embed="rId3">
            <a:alphaModFix/>
          </a:blip>
          <a:srcRect b="0" l="0" r="0" t="0"/>
          <a:stretch/>
        </p:blipFill>
        <p:spPr>
          <a:xfrm flipH="1">
            <a:off x="8261263" y="3832158"/>
            <a:ext cx="3559832" cy="24409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7"/>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Requirements - Framework </a:t>
            </a:r>
            <a:br>
              <a:rPr lang="en-US"/>
            </a:br>
            <a:r>
              <a:rPr lang="en-US" sz="2200"/>
              <a:t>34 C.F.R. § 361.28</a:t>
            </a:r>
            <a:endParaRPr/>
          </a:p>
        </p:txBody>
      </p:sp>
      <p:sp>
        <p:nvSpPr>
          <p:cNvPr id="229" name="Google Shape;229;p7"/>
          <p:cNvSpPr txBox="1"/>
          <p:nvPr>
            <p:ph idx="1" type="body"/>
          </p:nvPr>
        </p:nvSpPr>
        <p:spPr>
          <a:xfrm>
            <a:off x="862149" y="1949627"/>
            <a:ext cx="10757328" cy="3988950"/>
          </a:xfrm>
          <a:prstGeom prst="rect">
            <a:avLst/>
          </a:prstGeom>
          <a:noFill/>
          <a:ln>
            <a:noFill/>
          </a:ln>
        </p:spPr>
        <p:txBody>
          <a:bodyPr anchorCtr="0" anchor="t" bIns="45700" lIns="91425" spcFirstLastPara="1" rIns="91425" wrap="square" tIns="45700">
            <a:normAutofit/>
          </a:bodyPr>
          <a:lstStyle/>
          <a:p>
            <a:pPr indent="0" lvl="0" marL="0" rtl="0" algn="l">
              <a:lnSpc>
                <a:spcPct val="125000"/>
              </a:lnSpc>
              <a:spcBef>
                <a:spcPts val="0"/>
              </a:spcBef>
              <a:spcAft>
                <a:spcPts val="0"/>
              </a:spcAft>
              <a:buSzPts val="2500"/>
              <a:buNone/>
            </a:pPr>
            <a:r>
              <a:rPr lang="en-US" sz="2000"/>
              <a:t>The DSU may enter into a TPCA for providing or contracting for the provision of VR services with another State or local public agency that is providing part or all of the non-Federal share. The VR agency must ensure that:</a:t>
            </a:r>
            <a:endParaRPr/>
          </a:p>
          <a:p>
            <a:pPr indent="-457200" lvl="0" marL="457200" rtl="0" algn="l">
              <a:lnSpc>
                <a:spcPct val="125000"/>
              </a:lnSpc>
              <a:spcBef>
                <a:spcPts val="1200"/>
              </a:spcBef>
              <a:spcAft>
                <a:spcPts val="0"/>
              </a:spcAft>
              <a:buSzPts val="2500"/>
              <a:buFont typeface="Open Sans"/>
              <a:buAutoNum type="arabicPeriod"/>
            </a:pPr>
            <a:r>
              <a:rPr lang="en-US" sz="2000"/>
              <a:t>The services are new or modified, adapted, expanded, or reconfigured services with a VR focus that are not customary or typical services provided by the cooperating agency (361.28(a)(1));</a:t>
            </a:r>
            <a:endParaRPr/>
          </a:p>
          <a:p>
            <a:pPr indent="-457200" lvl="0" marL="457200" rtl="0" algn="l">
              <a:lnSpc>
                <a:spcPct val="125000"/>
              </a:lnSpc>
              <a:spcBef>
                <a:spcPts val="1200"/>
              </a:spcBef>
              <a:spcAft>
                <a:spcPts val="0"/>
              </a:spcAft>
              <a:buSzPts val="2500"/>
              <a:buFont typeface="Open Sans"/>
              <a:buAutoNum type="arabicPeriod"/>
            </a:pPr>
            <a:r>
              <a:rPr lang="en-US" sz="2000"/>
              <a:t>Services are only available to applicants and recipients of VR services (including students with disabilities as defined in 34 C.F.R. § 361.5(c)(51) who are potentially eligible for the VR program (361.28(a)(2));</a:t>
            </a:r>
            <a:endParaRPr/>
          </a:p>
          <a:p>
            <a:pPr indent="0" lvl="0" marL="0" rtl="0" algn="l">
              <a:lnSpc>
                <a:spcPct val="125000"/>
              </a:lnSpc>
              <a:spcBef>
                <a:spcPts val="1200"/>
              </a:spcBef>
              <a:spcAft>
                <a:spcPts val="0"/>
              </a:spcAft>
              <a:buSzPts val="2500"/>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ph type="title"/>
          </p:nvPr>
        </p:nvSpPr>
        <p:spPr>
          <a:xfrm>
            <a:off x="731520" y="365761"/>
            <a:ext cx="10757328" cy="1234440"/>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Requirements - Framework </a:t>
            </a:r>
            <a:br>
              <a:rPr lang="en-US"/>
            </a:br>
            <a:r>
              <a:rPr lang="en-US" sz="2400"/>
              <a:t>34 C.F.R. § 361.28 </a:t>
            </a:r>
            <a:r>
              <a:rPr b="0" lang="en-US" sz="2700"/>
              <a:t>(2)</a:t>
            </a:r>
            <a:endParaRPr sz="2700"/>
          </a:p>
        </p:txBody>
      </p:sp>
      <p:sp>
        <p:nvSpPr>
          <p:cNvPr id="235" name="Google Shape;235;p8"/>
          <p:cNvSpPr txBox="1"/>
          <p:nvPr>
            <p:ph idx="1" type="body"/>
          </p:nvPr>
        </p:nvSpPr>
        <p:spPr>
          <a:xfrm>
            <a:off x="731520" y="2550459"/>
            <a:ext cx="10757328" cy="3202159"/>
          </a:xfrm>
          <a:prstGeom prst="rect">
            <a:avLst/>
          </a:prstGeom>
          <a:noFill/>
          <a:ln>
            <a:noFill/>
          </a:ln>
        </p:spPr>
        <p:txBody>
          <a:bodyPr anchorCtr="0" anchor="t" bIns="45700" lIns="91425" spcFirstLastPara="1" rIns="91425" wrap="square" tIns="45700">
            <a:normAutofit/>
          </a:bodyPr>
          <a:lstStyle/>
          <a:p>
            <a:pPr indent="-457200" lvl="0" marL="457200" rtl="0" algn="l">
              <a:lnSpc>
                <a:spcPct val="108000"/>
              </a:lnSpc>
              <a:spcBef>
                <a:spcPts val="0"/>
              </a:spcBef>
              <a:spcAft>
                <a:spcPts val="0"/>
              </a:spcAft>
              <a:buSzPts val="3000"/>
              <a:buFont typeface="Open Sans"/>
              <a:buAutoNum type="arabicPeriod" startAt="3"/>
            </a:pPr>
            <a:r>
              <a:rPr lang="en-US"/>
              <a:t>Program expenditures and staff providing services under the TPCA are under the administrative supervision of the VR agency (§361.28(a)(3));</a:t>
            </a:r>
            <a:endParaRPr/>
          </a:p>
          <a:p>
            <a:pPr indent="-457200" lvl="0" marL="457200" rtl="0" algn="l">
              <a:lnSpc>
                <a:spcPct val="108000"/>
              </a:lnSpc>
              <a:spcBef>
                <a:spcPts val="1200"/>
              </a:spcBef>
              <a:spcAft>
                <a:spcPts val="0"/>
              </a:spcAft>
              <a:buSzPts val="3000"/>
              <a:buFont typeface="Open Sans"/>
              <a:buAutoNum type="arabicPeriod" startAt="3"/>
            </a:pPr>
            <a:r>
              <a:rPr lang="en-US"/>
              <a:t>State plan requirements, including those pertaining to order of selection, apply (361.28(a)(4)); and </a:t>
            </a:r>
            <a:endParaRPr/>
          </a:p>
          <a:p>
            <a:pPr indent="-457200" lvl="0" marL="457200" rtl="0" algn="l">
              <a:lnSpc>
                <a:spcPct val="108000"/>
              </a:lnSpc>
              <a:spcBef>
                <a:spcPts val="1200"/>
              </a:spcBef>
              <a:spcAft>
                <a:spcPts val="0"/>
              </a:spcAft>
              <a:buSzPts val="3000"/>
              <a:buFont typeface="Open Sans"/>
              <a:buAutoNum type="arabicPeriod" startAt="3"/>
            </a:pPr>
            <a:r>
              <a:rPr lang="en-US"/>
              <a:t>TPCA services must be provided Statewide unless the VR agency is granted a waiver of the requirement (361.28(b).</a:t>
            </a:r>
            <a:endParaRPr/>
          </a:p>
          <a:p>
            <a:pPr indent="0" lvl="0" marL="0" rtl="0" algn="l">
              <a:lnSpc>
                <a:spcPct val="108000"/>
              </a:lnSpc>
              <a:spcBef>
                <a:spcPts val="1200"/>
              </a:spcBef>
              <a:spcAft>
                <a:spcPts val="0"/>
              </a:spcAft>
              <a:buSzPts val="3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9"/>
          <p:cNvSpPr txBox="1"/>
          <p:nvPr>
            <p:ph type="title"/>
          </p:nvPr>
        </p:nvSpPr>
        <p:spPr>
          <a:xfrm>
            <a:off x="731520" y="365761"/>
            <a:ext cx="10757328" cy="739621"/>
          </a:xfrm>
          <a:prstGeom prst="rect">
            <a:avLst/>
          </a:prstGeom>
          <a:noFill/>
          <a:ln>
            <a:noFill/>
          </a:ln>
        </p:spPr>
        <p:txBody>
          <a:bodyPr anchorCtr="0" anchor="b" bIns="45700" lIns="91425" spcFirstLastPara="1" rIns="91425" wrap="square" tIns="45700">
            <a:normAutofit/>
          </a:bodyPr>
          <a:lstStyle/>
          <a:p>
            <a:pPr indent="0" lvl="0" marL="0" rtl="0" algn="l">
              <a:lnSpc>
                <a:spcPct val="102000"/>
              </a:lnSpc>
              <a:spcBef>
                <a:spcPts val="0"/>
              </a:spcBef>
              <a:spcAft>
                <a:spcPts val="0"/>
              </a:spcAft>
              <a:buClr>
                <a:schemeClr val="dk1"/>
              </a:buClr>
              <a:buSzPts val="4000"/>
              <a:buFont typeface="Open Sans"/>
              <a:buNone/>
            </a:pPr>
            <a:r>
              <a:rPr lang="en-US"/>
              <a:t>TPCA – Reminders</a:t>
            </a:r>
            <a:endParaRPr sz="2700"/>
          </a:p>
        </p:txBody>
      </p:sp>
      <p:pic>
        <p:nvPicPr>
          <p:cNvPr descr="Bell with solid fill" id="241" name="Google Shape;241;p9"/>
          <p:cNvPicPr preferRelativeResize="0"/>
          <p:nvPr/>
        </p:nvPicPr>
        <p:blipFill rotWithShape="1">
          <a:blip r:embed="rId3">
            <a:alphaModFix/>
          </a:blip>
          <a:srcRect b="0" l="0" r="0" t="0"/>
          <a:stretch/>
        </p:blipFill>
        <p:spPr>
          <a:xfrm rot="984146">
            <a:off x="9869238" y="3854122"/>
            <a:ext cx="2414006" cy="2414006"/>
          </a:xfrm>
          <a:prstGeom prst="rect">
            <a:avLst/>
          </a:prstGeom>
          <a:noFill/>
          <a:ln>
            <a:noFill/>
          </a:ln>
        </p:spPr>
      </p:pic>
      <p:sp>
        <p:nvSpPr>
          <p:cNvPr id="242" name="Google Shape;242;p9"/>
          <p:cNvSpPr txBox="1"/>
          <p:nvPr>
            <p:ph idx="1" type="body"/>
          </p:nvPr>
        </p:nvSpPr>
        <p:spPr>
          <a:xfrm>
            <a:off x="731520" y="1446963"/>
            <a:ext cx="10757328" cy="4717353"/>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2500"/>
              <a:buNone/>
            </a:pPr>
            <a:r>
              <a:rPr lang="en-US" sz="2000"/>
              <a:t>If a waiver of statewideness is required, the following additional conditions must be met for RSA to approve this waiver:</a:t>
            </a:r>
            <a:endParaRPr/>
          </a:p>
          <a:p>
            <a:pPr indent="-347472" lvl="0" marL="347472" rtl="0" algn="l">
              <a:lnSpc>
                <a:spcPct val="108000"/>
              </a:lnSpc>
              <a:spcBef>
                <a:spcPts val="1200"/>
              </a:spcBef>
              <a:spcAft>
                <a:spcPts val="0"/>
              </a:spcAft>
              <a:buClr>
                <a:schemeClr val="dk2"/>
              </a:buClr>
              <a:buSzPts val="2500"/>
              <a:buChar char="•"/>
            </a:pPr>
            <a:r>
              <a:rPr lang="en-US" sz="2000"/>
              <a:t>The non-Federal share of the cost of these services must be provided by a local public agency (34 C.F.R. § 361.26(a)(1));</a:t>
            </a:r>
            <a:endParaRPr/>
          </a:p>
          <a:p>
            <a:pPr indent="-347472" lvl="0" marL="347472" rtl="0" algn="l">
              <a:lnSpc>
                <a:spcPct val="108000"/>
              </a:lnSpc>
              <a:spcBef>
                <a:spcPts val="1200"/>
              </a:spcBef>
              <a:spcAft>
                <a:spcPts val="0"/>
              </a:spcAft>
              <a:buClr>
                <a:schemeClr val="dk2"/>
              </a:buClr>
              <a:buSzPts val="2500"/>
              <a:buChar char="•"/>
            </a:pPr>
            <a:r>
              <a:rPr lang="en-US" sz="2000"/>
              <a:t>The services must be likely to promote the vocational rehabilitation of substantially larger numbers of individuals with disabilities or of individuals with disabilities with particular types of impairments (§361.26(a)(2)); and</a:t>
            </a:r>
            <a:endParaRPr/>
          </a:p>
          <a:p>
            <a:pPr indent="-347472" lvl="0" marL="347472" rtl="0" algn="l">
              <a:lnSpc>
                <a:spcPct val="108000"/>
              </a:lnSpc>
              <a:spcBef>
                <a:spcPts val="1200"/>
              </a:spcBef>
              <a:spcAft>
                <a:spcPts val="0"/>
              </a:spcAft>
              <a:buClr>
                <a:schemeClr val="dk2"/>
              </a:buClr>
              <a:buSzPts val="2500"/>
              <a:buChar char="•"/>
            </a:pPr>
            <a:r>
              <a:rPr lang="en-US" sz="2000"/>
              <a:t>The State must include a request for a waiver of statewideness in the VR services portion of the Unified or Combined State Plan for approval by the Secretary or Education (§361.26(b)).</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2021-01-21T01:54:30Z</dcterms:created>
  <dc:creator>Dawn Lalley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