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comments/comment1.xml" ContentType="application/vnd.openxmlformats-officedocument.presentationml.comments+xml"/>
  <Override PartName="/ppt/tags/tag13.xml" ContentType="application/vnd.openxmlformats-officedocument.presentationml.tags+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2.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3.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7.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8.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19.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20.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21.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22.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23.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24.xml" ContentType="application/vnd.openxmlformats-officedocument.presentationml.notesSlide+xml"/>
  <Override PartName="/ppt/comments/comment2.xml" ContentType="application/vnd.openxmlformats-officedocument.presentationml.comments+xml"/>
  <Override PartName="/ppt/tags/tag49.xml" ContentType="application/vnd.openxmlformats-officedocument.presentationml.tags+xml"/>
  <Override PartName="/ppt/tags/tag50.xml" ContentType="application/vnd.openxmlformats-officedocument.presentationml.tags+xml"/>
  <Override PartName="/ppt/notesSlides/notesSlide25.xml" ContentType="application/vnd.openxmlformats-officedocument.presentationml.notesSlide+xml"/>
  <Override PartName="/ppt/tags/tag51.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8"/>
  </p:notesMasterIdLst>
  <p:sldIdLst>
    <p:sldId id="256" r:id="rId2"/>
    <p:sldId id="257" r:id="rId3"/>
    <p:sldId id="258" r:id="rId4"/>
    <p:sldId id="259" r:id="rId5"/>
    <p:sldId id="260" r:id="rId6"/>
    <p:sldId id="282"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custDataLst>
    <p:tags r:id="rId29"/>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90" y="492"/>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1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16T04:48:55.587" idx="1">
    <p:pos x="7360" y="962"/>
    <p:text>I will ask our IT folks to recreate this image so it is sharper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20-01-16T20:00:16.520" idx="2">
    <p:pos x="6000" y="0"/>
    <p:text>It would be good to add a slide at the end that teases them about what is to come.  Something that says: "Now that we ahve given you an overview of Autism, we will be developing presentations in teh near future that help VR counselors work through all of the phases of the rehabilitation process with an indivdiual with Autism."
-Author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Book Antiqua"/>
                <a:ea typeface="Book Antiqua"/>
                <a:cs typeface="Book Antiqua"/>
                <a:sym typeface="Book Antiqua"/>
              </a:defRPr>
            </a:lvl1pPr>
            <a:lvl2pPr marR="0" lvl="1"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2pPr>
            <a:lvl3pPr marR="0" lvl="2"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3pPr>
            <a:lvl4pPr marR="0" lvl="3"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4pPr>
            <a:lvl5pPr marR="0" lvl="4"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5pPr>
            <a:lvl6pPr marR="0" lvl="5"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6pPr>
            <a:lvl7pPr marR="0" lvl="6"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7pPr>
            <a:lvl8pPr marR="0" lvl="7"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8pPr>
            <a:lvl9pPr marR="0" lvl="8"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Book Antiqua"/>
                <a:ea typeface="Book Antiqua"/>
                <a:cs typeface="Book Antiqua"/>
                <a:sym typeface="Book Antiqua"/>
              </a:defRPr>
            </a:lvl1pPr>
            <a:lvl2pPr marR="0" lvl="1"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2pPr>
            <a:lvl3pPr marR="0" lvl="2"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3pPr>
            <a:lvl4pPr marR="0" lvl="3"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4pPr>
            <a:lvl5pPr marR="0" lvl="4"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5pPr>
            <a:lvl6pPr marR="0" lvl="5"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6pPr>
            <a:lvl7pPr marR="0" lvl="6"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7pPr>
            <a:lvl8pPr marR="0" lvl="7"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8pPr>
            <a:lvl9pPr marR="0" lvl="8"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Book Antiqua"/>
                <a:ea typeface="Book Antiqua"/>
                <a:cs typeface="Book Antiqua"/>
                <a:sym typeface="Book Antiqua"/>
              </a:defRPr>
            </a:lvl1pPr>
            <a:lvl2pPr marL="914400" marR="0" lvl="1" indent="-228600" algn="l" rtl="0">
              <a:spcBef>
                <a:spcPts val="0"/>
              </a:spcBef>
              <a:spcAft>
                <a:spcPts val="0"/>
              </a:spcAft>
              <a:buSzPts val="1400"/>
              <a:buNone/>
              <a:defRPr sz="1200" b="0" i="0" u="none" strike="noStrike" cap="none">
                <a:solidFill>
                  <a:schemeClr val="dk1"/>
                </a:solidFill>
                <a:latin typeface="Book Antiqua"/>
                <a:ea typeface="Book Antiqua"/>
                <a:cs typeface="Book Antiqua"/>
                <a:sym typeface="Book Antiqua"/>
              </a:defRPr>
            </a:lvl2pPr>
            <a:lvl3pPr marL="1371600" marR="0" lvl="2" indent="-228600" algn="l" rtl="0">
              <a:spcBef>
                <a:spcPts val="0"/>
              </a:spcBef>
              <a:spcAft>
                <a:spcPts val="0"/>
              </a:spcAft>
              <a:buSzPts val="1400"/>
              <a:buNone/>
              <a:defRPr sz="1200" b="0" i="0" u="none" strike="noStrike" cap="none">
                <a:solidFill>
                  <a:schemeClr val="dk1"/>
                </a:solidFill>
                <a:latin typeface="Book Antiqua"/>
                <a:ea typeface="Book Antiqua"/>
                <a:cs typeface="Book Antiqua"/>
                <a:sym typeface="Book Antiqua"/>
              </a:defRPr>
            </a:lvl3pPr>
            <a:lvl4pPr marL="1828800" marR="0" lvl="3" indent="-228600" algn="l" rtl="0">
              <a:spcBef>
                <a:spcPts val="0"/>
              </a:spcBef>
              <a:spcAft>
                <a:spcPts val="0"/>
              </a:spcAft>
              <a:buSzPts val="1400"/>
              <a:buNone/>
              <a:defRPr sz="1200" b="0" i="0" u="none" strike="noStrike" cap="none">
                <a:solidFill>
                  <a:schemeClr val="dk1"/>
                </a:solidFill>
                <a:latin typeface="Book Antiqua"/>
                <a:ea typeface="Book Antiqua"/>
                <a:cs typeface="Book Antiqua"/>
                <a:sym typeface="Book Antiqua"/>
              </a:defRPr>
            </a:lvl4pPr>
            <a:lvl5pPr marL="2286000" marR="0" lvl="4" indent="-228600" algn="l" rtl="0">
              <a:spcBef>
                <a:spcPts val="0"/>
              </a:spcBef>
              <a:spcAft>
                <a:spcPts val="0"/>
              </a:spcAft>
              <a:buSzPts val="1400"/>
              <a:buNone/>
              <a:defRPr sz="1200" b="0" i="0" u="none" strike="noStrike" cap="none">
                <a:solidFill>
                  <a:schemeClr val="dk1"/>
                </a:solidFill>
                <a:latin typeface="Book Antiqua"/>
                <a:ea typeface="Book Antiqua"/>
                <a:cs typeface="Book Antiqua"/>
                <a:sym typeface="Book Antiqua"/>
              </a:defRPr>
            </a:lvl5pPr>
            <a:lvl6pPr marL="2743200" marR="0" lvl="5" indent="-228600" algn="l" rtl="0">
              <a:spcBef>
                <a:spcPts val="0"/>
              </a:spcBef>
              <a:spcAft>
                <a:spcPts val="0"/>
              </a:spcAft>
              <a:buSzPts val="1400"/>
              <a:buNone/>
              <a:defRPr sz="1200" b="0" i="0" u="none" strike="noStrike" cap="none">
                <a:solidFill>
                  <a:schemeClr val="dk1"/>
                </a:solidFill>
                <a:latin typeface="Book Antiqua"/>
                <a:ea typeface="Book Antiqua"/>
                <a:cs typeface="Book Antiqua"/>
                <a:sym typeface="Book Antiqua"/>
              </a:defRPr>
            </a:lvl6pPr>
            <a:lvl7pPr marL="3200400" marR="0" lvl="6" indent="-228600" algn="l" rtl="0">
              <a:spcBef>
                <a:spcPts val="0"/>
              </a:spcBef>
              <a:spcAft>
                <a:spcPts val="0"/>
              </a:spcAft>
              <a:buSzPts val="1400"/>
              <a:buNone/>
              <a:defRPr sz="1200" b="0" i="0" u="none" strike="noStrike" cap="none">
                <a:solidFill>
                  <a:schemeClr val="dk1"/>
                </a:solidFill>
                <a:latin typeface="Book Antiqua"/>
                <a:ea typeface="Book Antiqua"/>
                <a:cs typeface="Book Antiqua"/>
                <a:sym typeface="Book Antiqua"/>
              </a:defRPr>
            </a:lvl7pPr>
            <a:lvl8pPr marL="3657600" marR="0" lvl="7" indent="-228600" algn="l" rtl="0">
              <a:spcBef>
                <a:spcPts val="0"/>
              </a:spcBef>
              <a:spcAft>
                <a:spcPts val="0"/>
              </a:spcAft>
              <a:buSzPts val="1400"/>
              <a:buNone/>
              <a:defRPr sz="1200" b="0" i="0" u="none" strike="noStrike" cap="none">
                <a:solidFill>
                  <a:schemeClr val="dk1"/>
                </a:solidFill>
                <a:latin typeface="Book Antiqua"/>
                <a:ea typeface="Book Antiqua"/>
                <a:cs typeface="Book Antiqua"/>
                <a:sym typeface="Book Antiqua"/>
              </a:defRPr>
            </a:lvl8pPr>
            <a:lvl9pPr marL="4114800" marR="0" lvl="8" indent="-228600" algn="l" rtl="0">
              <a:spcBef>
                <a:spcPts val="0"/>
              </a:spcBef>
              <a:spcAft>
                <a:spcPts val="0"/>
              </a:spcAft>
              <a:buSzPts val="1400"/>
              <a:buNone/>
              <a:defRPr sz="1200" b="0" i="0" u="none" strike="noStrike" cap="none">
                <a:solidFill>
                  <a:schemeClr val="dk1"/>
                </a:solidFill>
                <a:latin typeface="Book Antiqua"/>
                <a:ea typeface="Book Antiqua"/>
                <a:cs typeface="Book Antiqua"/>
                <a:sym typeface="Book Antiqua"/>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Book Antiqua"/>
                <a:ea typeface="Book Antiqua"/>
                <a:cs typeface="Book Antiqua"/>
                <a:sym typeface="Book Antiqua"/>
              </a:defRPr>
            </a:lvl1pPr>
            <a:lvl2pPr marR="0" lvl="1"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2pPr>
            <a:lvl3pPr marR="0" lvl="2"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3pPr>
            <a:lvl4pPr marR="0" lvl="3"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4pPr>
            <a:lvl5pPr marR="0" lvl="4"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5pPr>
            <a:lvl6pPr marR="0" lvl="5"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6pPr>
            <a:lvl7pPr marR="0" lvl="6"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7pPr>
            <a:lvl8pPr marR="0" lvl="7"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8pPr>
            <a:lvl9pPr marR="0" lvl="8"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Book Antiqua"/>
                <a:ea typeface="Book Antiqua"/>
                <a:cs typeface="Book Antiqua"/>
                <a:sym typeface="Book Antiqua"/>
              </a:rPr>
              <a:t>‹#›</a:t>
            </a:fld>
            <a:endParaRPr sz="1200" b="0" i="0" u="none" strike="noStrike" cap="none">
              <a:solidFill>
                <a:schemeClr val="dk1"/>
              </a:solidFill>
              <a:latin typeface="Book Antiqua"/>
              <a:ea typeface="Book Antiqua"/>
              <a:cs typeface="Book Antiqua"/>
              <a:sym typeface="Book Antiqua"/>
            </a:endParaRPr>
          </a:p>
        </p:txBody>
      </p:sp>
    </p:spTree>
    <p:extLst>
      <p:ext uri="{BB962C8B-B14F-4D97-AF65-F5344CB8AC3E}">
        <p14:creationId xmlns:p14="http://schemas.microsoft.com/office/powerpoint/2010/main" val="127910766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35.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37.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3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4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43.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45.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47.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49.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1: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 bit about my background….A Clinical Psychologist and Research </a:t>
            </a:r>
            <a:r>
              <a:rPr lang="en-US" dirty="0" smtClean="0"/>
              <a:t>Scientist at the Interwork Institute in the </a:t>
            </a:r>
            <a:r>
              <a:rPr lang="en-US" dirty="0" err="1" smtClean="0"/>
              <a:t>Dept</a:t>
            </a:r>
            <a:r>
              <a:rPr lang="en-US" dirty="0" smtClean="0"/>
              <a:t> of Rehabilitation and Post-Secondary Education at SDSU.  </a:t>
            </a:r>
            <a:r>
              <a:rPr lang="en-US" dirty="0"/>
              <a:t>Experience working with the ASD population for 30 years.  Conduct clinical work, services research using a research-community partnership with ASD individuals inside and outside my research </a:t>
            </a:r>
            <a:r>
              <a:rPr lang="en-US" dirty="0" smtClean="0"/>
              <a:t>programs. I have had a number of NIMH funded and foundation funded grants and more recently developed </a:t>
            </a:r>
            <a:r>
              <a:rPr lang="en-US" dirty="0"/>
              <a:t>a </a:t>
            </a:r>
            <a:r>
              <a:rPr lang="en-US" dirty="0" smtClean="0"/>
              <a:t>series of Soft </a:t>
            </a:r>
            <a:r>
              <a:rPr lang="en-US" dirty="0"/>
              <a:t>Skills program for ASD called </a:t>
            </a:r>
            <a:r>
              <a:rPr lang="en-US" dirty="0" smtClean="0"/>
              <a:t>employment SUCCESS, College SUCCESS and TAY SUCCESS.  SUCCESS is an acronym  </a:t>
            </a:r>
            <a:r>
              <a:rPr lang="en-US" dirty="0"/>
              <a:t>which stands for Supported employment, Comprehensive Cognitive Enhancement and Social Skills.</a:t>
            </a:r>
            <a:endParaRPr dirty="0"/>
          </a:p>
        </p:txBody>
      </p:sp>
      <p:sp>
        <p:nvSpPr>
          <p:cNvPr id="119" name="Google Shape;119;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10:notes"/>
          <p:cNvSpPr txBox="1">
            <a:spLocks noGrp="1"/>
          </p:cNvSpPr>
          <p:nvPr>
            <p:ph type="body" idx="1"/>
            <p:custDataLst>
              <p:tags r:id="rId1"/>
            </p:custDataLst>
          </p:nvPr>
        </p:nvSpPr>
        <p:spPr>
          <a:xfrm>
            <a:off x="685800" y="4400550"/>
            <a:ext cx="5486400" cy="4068536"/>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Many developmental delays, hence the categorization as a developmental disorder</a:t>
            </a:r>
            <a:endParaRPr/>
          </a:p>
          <a:p>
            <a:pPr marL="0" lvl="0" indent="0" algn="l" rtl="0">
              <a:spcBef>
                <a:spcPts val="0"/>
              </a:spcBef>
              <a:spcAft>
                <a:spcPts val="0"/>
              </a:spcAft>
              <a:buNone/>
            </a:pPr>
            <a:endParaRPr/>
          </a:p>
          <a:p>
            <a:pPr marL="0" lvl="0" indent="0" algn="l" rtl="0">
              <a:spcBef>
                <a:spcPts val="0"/>
              </a:spcBef>
              <a:spcAft>
                <a:spcPts val="0"/>
              </a:spcAft>
              <a:buNone/>
            </a:pPr>
            <a:r>
              <a:rPr lang="en-US"/>
              <a:t>As mentioned sensory differences to any or all of 5 senses (tactile, visual, auditory, olfactory and taste). </a:t>
            </a:r>
            <a:endParaRPr/>
          </a:p>
          <a:p>
            <a:pPr marL="0" lvl="0" indent="0" algn="l" rtl="0">
              <a:spcBef>
                <a:spcPts val="0"/>
              </a:spcBef>
              <a:spcAft>
                <a:spcPts val="0"/>
              </a:spcAft>
              <a:buNone/>
            </a:pPr>
            <a:endParaRPr/>
          </a:p>
          <a:p>
            <a:pPr marL="0" lvl="0" indent="0" algn="l" rtl="0">
              <a:spcBef>
                <a:spcPts val="0"/>
              </a:spcBef>
              <a:spcAft>
                <a:spcPts val="0"/>
              </a:spcAft>
              <a:buNone/>
            </a:pPr>
            <a:r>
              <a:rPr lang="en-US"/>
              <a:t>May appear to pay more attention to objects than people; or limit attention to few pieces of context or certain details</a:t>
            </a:r>
            <a:endParaRPr/>
          </a:p>
          <a:p>
            <a:pPr marL="0" lvl="0" indent="0" algn="l" rtl="0">
              <a:spcBef>
                <a:spcPts val="0"/>
              </a:spcBef>
              <a:spcAft>
                <a:spcPts val="0"/>
              </a:spcAft>
              <a:buNone/>
            </a:pPr>
            <a:endParaRPr/>
          </a:p>
          <a:p>
            <a:pPr marL="0" lvl="0" indent="0" algn="l" rtl="0">
              <a:spcBef>
                <a:spcPts val="0"/>
              </a:spcBef>
              <a:spcAft>
                <a:spcPts val="0"/>
              </a:spcAft>
              <a:buNone/>
            </a:pPr>
            <a:r>
              <a:rPr lang="en-US"/>
              <a:t>More general lack of initiative and at times motivation. Current methods of expecting this population to call in and provide reports (number of jobs applied to) doesn’t work.  Don’t respond to attending workshops via informational flyers provided.</a:t>
            </a:r>
            <a:endParaRPr/>
          </a:p>
          <a:p>
            <a:pPr marL="0" lvl="0" indent="0" algn="l" rtl="0">
              <a:spcBef>
                <a:spcPts val="0"/>
              </a:spcBef>
              <a:spcAft>
                <a:spcPts val="0"/>
              </a:spcAft>
              <a:buNone/>
            </a:pPr>
            <a:endParaRPr/>
          </a:p>
          <a:p>
            <a:pPr marL="0" lvl="0" indent="0" algn="l" rtl="0">
              <a:spcBef>
                <a:spcPts val="0"/>
              </a:spcBef>
              <a:spcAft>
                <a:spcPts val="0"/>
              </a:spcAft>
              <a:buNone/>
            </a:pPr>
            <a:r>
              <a:rPr lang="en-US"/>
              <a:t>Inconsistent with abilities too</a:t>
            </a:r>
            <a:endParaRPr/>
          </a:p>
          <a:p>
            <a:pPr marL="0" lvl="0" indent="0" algn="l" rtl="0">
              <a:spcBef>
                <a:spcPts val="0"/>
              </a:spcBef>
              <a:spcAft>
                <a:spcPts val="0"/>
              </a:spcAft>
              <a:buNone/>
            </a:pPr>
            <a:endParaRPr/>
          </a:p>
          <a:p>
            <a:pPr marL="0" lvl="0" indent="0" algn="l" rtl="0">
              <a:spcBef>
                <a:spcPts val="0"/>
              </a:spcBef>
              <a:spcAft>
                <a:spcPts val="0"/>
              </a:spcAft>
              <a:buNone/>
            </a:pPr>
            <a:r>
              <a:rPr lang="en-US"/>
              <a:t>Not able to “try” new jobs or “explore” what they like</a:t>
            </a:r>
            <a:endParaRPr/>
          </a:p>
          <a:p>
            <a:pPr marL="0" lvl="0" indent="0" algn="l" rtl="0">
              <a:spcBef>
                <a:spcPts val="0"/>
              </a:spcBef>
              <a:spcAft>
                <a:spcPts val="0"/>
              </a:spcAft>
              <a:buNone/>
            </a:pPr>
            <a:endParaRPr/>
          </a:p>
          <a:p>
            <a:pPr marL="0" lvl="0" indent="0" algn="l" rtl="0">
              <a:spcBef>
                <a:spcPts val="0"/>
              </a:spcBef>
              <a:spcAft>
                <a:spcPts val="0"/>
              </a:spcAft>
              <a:buNone/>
            </a:pPr>
            <a:r>
              <a:rPr lang="en-US"/>
              <a:t>Emotions can occur quickly and result in aggression or meltdowns but there is always reasons that can be discovered through functional assessment. Antecedent-Behavior-Consequence (ABC) assessment</a:t>
            </a:r>
            <a:endParaRPr/>
          </a:p>
          <a:p>
            <a:pPr marL="0" lvl="0" indent="0" algn="l" rtl="0">
              <a:spcBef>
                <a:spcPts val="0"/>
              </a:spcBef>
              <a:spcAft>
                <a:spcPts val="0"/>
              </a:spcAft>
              <a:buNone/>
            </a:pPr>
            <a:endParaRPr/>
          </a:p>
        </p:txBody>
      </p:sp>
      <p:sp>
        <p:nvSpPr>
          <p:cNvPr id="194" name="Google Shape;194;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11: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Few aspects to be observant of as these folks become adults which are more apparent then in childhood.</a:t>
            </a:r>
            <a:endParaRPr/>
          </a:p>
          <a:p>
            <a:pPr marL="171450" lvl="0" indent="-171450" algn="l" rtl="0">
              <a:spcBef>
                <a:spcPts val="0"/>
              </a:spcBef>
              <a:spcAft>
                <a:spcPts val="0"/>
              </a:spcAft>
              <a:buClr>
                <a:schemeClr val="dk1"/>
              </a:buClr>
              <a:buSzPts val="1200"/>
              <a:buFont typeface="Book Antiqua"/>
              <a:buChar char="-"/>
            </a:pPr>
            <a:r>
              <a:rPr lang="en-US"/>
              <a:t>Skill variability and special talents</a:t>
            </a:r>
            <a:endParaRPr/>
          </a:p>
          <a:p>
            <a:pPr marL="171450" lvl="0" indent="-171450" algn="l" rtl="0">
              <a:spcBef>
                <a:spcPts val="0"/>
              </a:spcBef>
              <a:spcAft>
                <a:spcPts val="0"/>
              </a:spcAft>
              <a:buClr>
                <a:schemeClr val="dk1"/>
              </a:buClr>
              <a:buSzPts val="1200"/>
              <a:buFont typeface="Book Antiqua"/>
              <a:buChar char="-"/>
            </a:pPr>
            <a:r>
              <a:rPr lang="en-US"/>
              <a:t>Passive involvement with world- wait for things to happen to them. Not active agents</a:t>
            </a:r>
            <a:endParaRPr/>
          </a:p>
          <a:p>
            <a:pPr marL="171450" lvl="0" indent="-171450" algn="l" rtl="0">
              <a:spcBef>
                <a:spcPts val="0"/>
              </a:spcBef>
              <a:spcAft>
                <a:spcPts val="0"/>
              </a:spcAft>
              <a:buClr>
                <a:schemeClr val="dk1"/>
              </a:buClr>
              <a:buSzPts val="1200"/>
              <a:buFont typeface="Book Antiqua"/>
              <a:buChar char="-"/>
            </a:pPr>
            <a:r>
              <a:rPr lang="en-US"/>
              <a:t>Compliant doesn’t mean comprehension,  overly imitative or prompt dependent</a:t>
            </a:r>
            <a:endParaRPr/>
          </a:p>
          <a:p>
            <a:pPr marL="171450" lvl="0" indent="-171450" algn="l" rtl="0">
              <a:spcBef>
                <a:spcPts val="0"/>
              </a:spcBef>
              <a:spcAft>
                <a:spcPts val="0"/>
              </a:spcAft>
              <a:buClr>
                <a:schemeClr val="dk1"/>
              </a:buClr>
              <a:buSzPts val="1200"/>
              <a:buFont typeface="Book Antiqua"/>
              <a:buChar char="-"/>
            </a:pPr>
            <a:r>
              <a:rPr lang="en-US"/>
              <a:t>-Narrow focus in world around them and missing of much context including internal-self awareness and external- environmental/contextual awareness </a:t>
            </a:r>
            <a:endParaRPr/>
          </a:p>
          <a:p>
            <a:pPr marL="171450" lvl="0" indent="-171450" algn="l" rtl="0">
              <a:spcBef>
                <a:spcPts val="0"/>
              </a:spcBef>
              <a:spcAft>
                <a:spcPts val="0"/>
              </a:spcAft>
              <a:buClr>
                <a:schemeClr val="dk1"/>
              </a:buClr>
              <a:buSzPts val="1200"/>
              <a:buFont typeface="Book Antiqua"/>
              <a:buChar char="-"/>
            </a:pPr>
            <a:r>
              <a:rPr lang="en-US"/>
              <a:t>- Overall slower processing speeds.  On average response time to a question is 1-2 seconds.  ASD population can range from 3-10 seconds. Very important to give time to respond.</a:t>
            </a:r>
            <a:endParaRPr/>
          </a:p>
        </p:txBody>
      </p:sp>
      <p:sp>
        <p:nvSpPr>
          <p:cNvPr id="203" name="Google Shape;203;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12: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ASD folks have many positive attributes.  Here is a list of common ones.  It is important to have specific conversation and ask direct questions to gather information about each person’s attributes.  Many of these are assets within a work environment but need to be explained how so to the individual.  Too often the individual doesn’t see these as positive attributes and have too low of confidence to fully explain their abilities and assets.  They especially don’t know how to apply these to be successful at work.  Discussions need to be explicit and explanatory.</a:t>
            </a:r>
            <a:endParaRPr/>
          </a:p>
        </p:txBody>
      </p:sp>
      <p:sp>
        <p:nvSpPr>
          <p:cNvPr id="210" name="Google Shape;210;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13: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Did you know all of these?  Do you know of others?  Think locally and in your own communities. </a:t>
            </a:r>
            <a:endParaRPr/>
          </a:p>
          <a:p>
            <a:pPr marL="0" lvl="0" indent="0" algn="l" rtl="0">
              <a:spcBef>
                <a:spcPts val="0"/>
              </a:spcBef>
              <a:spcAft>
                <a:spcPts val="0"/>
              </a:spcAft>
              <a:buNone/>
            </a:pPr>
            <a:endParaRPr/>
          </a:p>
          <a:p>
            <a:pPr marL="0" lvl="0" indent="0" algn="l" rtl="0">
              <a:spcBef>
                <a:spcPts val="0"/>
              </a:spcBef>
              <a:spcAft>
                <a:spcPts val="0"/>
              </a:spcAft>
              <a:buNone/>
            </a:pPr>
            <a:r>
              <a:rPr lang="en-US"/>
              <a:t>Read albert Einsten’s quote carefully.  Do you see reference to social justice? An attribute of his that he was not aware of as an important contribution to his own success.  However, he does clearly understand his preference for distance from loved ones and limited affection.</a:t>
            </a:r>
            <a:endParaRPr/>
          </a:p>
        </p:txBody>
      </p:sp>
      <p:sp>
        <p:nvSpPr>
          <p:cNvPr id="217" name="Google Shape;21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6" name="Google Shape;226;p14: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While gathering information in this domain use information from records, reports and OBSERVATION!</a:t>
            </a:r>
            <a:endParaRPr/>
          </a:p>
          <a:p>
            <a:pPr marL="0" lvl="0" indent="0" algn="l" rtl="0">
              <a:spcBef>
                <a:spcPts val="0"/>
              </a:spcBef>
              <a:spcAft>
                <a:spcPts val="0"/>
              </a:spcAft>
              <a:buNone/>
            </a:pPr>
            <a:endParaRPr/>
          </a:p>
          <a:p>
            <a:pPr marL="0" lvl="0" indent="0" algn="l" rtl="0">
              <a:spcBef>
                <a:spcPts val="0"/>
              </a:spcBef>
              <a:spcAft>
                <a:spcPts val="0"/>
              </a:spcAft>
              <a:buNone/>
            </a:pPr>
            <a:r>
              <a:rPr lang="en-US"/>
              <a:t>Take note how these may be related to capacity to work at the given time and which may require accommodations or explanations provided to employer. Level of communication and needs also can help an individual determine when to disclose their disability.  People in community make too many assumptions based on a person’s observed communication.</a:t>
            </a:r>
            <a:endParaRPr/>
          </a:p>
          <a:p>
            <a:pPr marL="0" lvl="0" indent="0" algn="l" rtl="0">
              <a:spcBef>
                <a:spcPts val="0"/>
              </a:spcBef>
              <a:spcAft>
                <a:spcPts val="0"/>
              </a:spcAft>
              <a:buNone/>
            </a:pPr>
            <a:endParaRPr/>
          </a:p>
          <a:p>
            <a:pPr marL="0" lvl="0" indent="0" algn="l" rtl="0">
              <a:spcBef>
                <a:spcPts val="0"/>
              </a:spcBef>
              <a:spcAft>
                <a:spcPts val="0"/>
              </a:spcAft>
              <a:buNone/>
            </a:pPr>
            <a:r>
              <a:rPr lang="en-US"/>
              <a:t>Many people assume a limited verbal individual also has an intellectual disability. Use the “Assume Nothing; Obtain Explanations” approach instead!</a:t>
            </a:r>
            <a:endParaRPr/>
          </a:p>
        </p:txBody>
      </p:sp>
      <p:sp>
        <p:nvSpPr>
          <p:cNvPr id="227" name="Google Shape;227;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15: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solidFill>
                  <a:srgbClr val="FF00FF"/>
                </a:solidFill>
              </a:rPr>
              <a:t/>
            </a:r>
            <a:br>
              <a:rPr lang="en-US">
                <a:solidFill>
                  <a:srgbClr val="FF00FF"/>
                </a:solidFill>
              </a:rPr>
            </a:br>
            <a:r>
              <a:rPr lang="en-US"/>
              <a:t>Again  gather information in this domain using information from records, reports and OBSERVATION!  Watch their body language carefully. Think about what your thinking of the individual when you observe it.  That is how you can determine how it may be related to capacity to work at the given time.  </a:t>
            </a:r>
            <a:endParaRPr/>
          </a:p>
          <a:p>
            <a:pPr marL="0" lvl="0" indent="0" algn="l" rtl="0">
              <a:spcBef>
                <a:spcPts val="0"/>
              </a:spcBef>
              <a:spcAft>
                <a:spcPts val="0"/>
              </a:spcAft>
              <a:buNone/>
            </a:pPr>
            <a:endParaRPr/>
          </a:p>
          <a:p>
            <a:pPr marL="0" lvl="0" indent="0" algn="l" rtl="0">
              <a:spcBef>
                <a:spcPts val="0"/>
              </a:spcBef>
              <a:spcAft>
                <a:spcPts val="0"/>
              </a:spcAft>
              <a:buNone/>
            </a:pPr>
            <a:r>
              <a:rPr lang="en-US"/>
              <a:t>What you think and feel while interacting with the person is going to be similar to what employer and co-workers will think and feel.  If you feel uncomfortable so will they and a job placement won’t last.  Consider Pre-Employment Services of Soft Skills training (preferably an intervention group over time and not a workshop type).</a:t>
            </a:r>
            <a:endParaRPr/>
          </a:p>
        </p:txBody>
      </p:sp>
      <p:sp>
        <p:nvSpPr>
          <p:cNvPr id="234" name="Google Shape;234;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16: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Again with your observations notice your reactions.  Are you bothered by such repetitive movements or can they be ignored?  Can the individual limit them?  Do they change as the person is more familiar or comfortable within the environment or with certain people?  Do these behaviors serve as a calming technique for the individual and appear when stressed?</a:t>
            </a:r>
            <a:endParaRPr/>
          </a:p>
          <a:p>
            <a:pPr marL="0" lvl="0" indent="0" algn="l" rtl="0">
              <a:spcBef>
                <a:spcPts val="0"/>
              </a:spcBef>
              <a:spcAft>
                <a:spcPts val="0"/>
              </a:spcAft>
              <a:buNone/>
            </a:pPr>
            <a:endParaRPr/>
          </a:p>
          <a:p>
            <a:pPr marL="0" lvl="0" indent="0" algn="l" rtl="0">
              <a:spcBef>
                <a:spcPts val="0"/>
              </a:spcBef>
              <a:spcAft>
                <a:spcPts val="0"/>
              </a:spcAft>
              <a:buNone/>
            </a:pPr>
            <a:r>
              <a:rPr lang="en-US"/>
              <a:t>These types of questions help you determine impact on work capacity and need for services and/or accommodations. </a:t>
            </a:r>
            <a:endParaRPr/>
          </a:p>
          <a:p>
            <a:pPr marL="0" lvl="0" indent="0" algn="l" rtl="0">
              <a:spcBef>
                <a:spcPts val="0"/>
              </a:spcBef>
              <a:spcAft>
                <a:spcPts val="0"/>
              </a:spcAft>
              <a:buNone/>
            </a:pPr>
            <a:endParaRPr/>
          </a:p>
          <a:p>
            <a:pPr marL="0" lvl="0" indent="0" algn="l" rtl="0">
              <a:spcBef>
                <a:spcPts val="0"/>
              </a:spcBef>
              <a:spcAft>
                <a:spcPts val="0"/>
              </a:spcAft>
              <a:buNone/>
            </a:pPr>
            <a:r>
              <a:rPr lang="en-US"/>
              <a:t>Notice the large impact making sensory input adjustments can have for the individual. Be sure these are clearly noted and made in work places. Most sensory accmomodations are quite easy and low cost. </a:t>
            </a:r>
            <a:endParaRPr/>
          </a:p>
        </p:txBody>
      </p:sp>
      <p:sp>
        <p:nvSpPr>
          <p:cNvPr id="241" name="Google Shape;241;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7" name="Google Shape;247;p17: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Prior test records and school IEP records can be very useful for understanding a person’s cognitions. These, overall, are harder to observe when not spending long periods of time with the individual in their daily life. </a:t>
            </a:r>
            <a:endParaRPr/>
          </a:p>
          <a:p>
            <a:pPr marL="0" lvl="0" indent="0" algn="l" rtl="0">
              <a:spcBef>
                <a:spcPts val="0"/>
              </a:spcBef>
              <a:spcAft>
                <a:spcPts val="0"/>
              </a:spcAft>
              <a:buNone/>
            </a:pPr>
            <a:endParaRPr/>
          </a:p>
          <a:p>
            <a:pPr marL="0" lvl="0" indent="0" algn="l" rtl="0">
              <a:spcBef>
                <a:spcPts val="0"/>
              </a:spcBef>
              <a:spcAft>
                <a:spcPts val="0"/>
              </a:spcAft>
              <a:buNone/>
            </a:pPr>
            <a:r>
              <a:rPr lang="en-US"/>
              <a:t>Look for executive functioning challenges.  Gather information from other informants along with self-report forms.  Behavior Rating Inventory of Executive Functioning0 adult form (BRIEF- A)   is great measure to use. Also a teen version.</a:t>
            </a:r>
            <a:endParaRPr/>
          </a:p>
          <a:p>
            <a:pPr marL="0" lvl="0" indent="0" algn="l" rtl="0">
              <a:spcBef>
                <a:spcPts val="0"/>
              </a:spcBef>
              <a:spcAft>
                <a:spcPts val="0"/>
              </a:spcAft>
              <a:buNone/>
            </a:pPr>
            <a:endParaRPr/>
          </a:p>
          <a:p>
            <a:pPr marL="0" lvl="0" indent="0" algn="l" rtl="0">
              <a:spcBef>
                <a:spcPts val="0"/>
              </a:spcBef>
              <a:spcAft>
                <a:spcPts val="0"/>
              </a:spcAft>
              <a:buNone/>
            </a:pPr>
            <a:r>
              <a:rPr lang="en-US"/>
              <a:t>As many have difficulty with central coherence, “seeing the big picture” they are likely not understanding the point of your meetings or what the IPE is about or why certain services.  All of these should be explained.  Again, be careful about assuming the individual understands but rather they don’t and take the time to explain.</a:t>
            </a:r>
            <a:endParaRPr/>
          </a:p>
        </p:txBody>
      </p:sp>
      <p:sp>
        <p:nvSpPr>
          <p:cNvPr id="248" name="Google Shape;248;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4" name="Google Shape;254;p18:notes"/>
          <p:cNvSpPr txBox="1">
            <a:spLocks noGrp="1"/>
          </p:cNvSpPr>
          <p:nvPr>
            <p:ph type="body" idx="1"/>
            <p:custDataLst>
              <p:tags r:id="rId1"/>
            </p:custDataLst>
          </p:nvPr>
        </p:nvSpPr>
        <p:spPr>
          <a:xfrm>
            <a:off x="685800" y="4400549"/>
            <a:ext cx="5486400" cy="4264479"/>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These sensory reactions can be difficult to understand as each can be specifically tied to the environment.</a:t>
            </a:r>
            <a:endParaRPr/>
          </a:p>
          <a:p>
            <a:pPr marL="0" lvl="0" indent="0" algn="l" rtl="0">
              <a:spcBef>
                <a:spcPts val="0"/>
              </a:spcBef>
              <a:spcAft>
                <a:spcPts val="0"/>
              </a:spcAft>
              <a:buNone/>
            </a:pPr>
            <a:r>
              <a:rPr lang="en-US"/>
              <a:t>For example, Person shies away from being touched but likes to wrestle as their hobby.</a:t>
            </a:r>
            <a:endParaRPr/>
          </a:p>
          <a:p>
            <a:pPr marL="0" lvl="0" indent="0" algn="l" rtl="0">
              <a:spcBef>
                <a:spcPts val="0"/>
              </a:spcBef>
              <a:spcAft>
                <a:spcPts val="0"/>
              </a:spcAft>
              <a:buNone/>
            </a:pPr>
            <a:r>
              <a:rPr lang="en-US"/>
              <a:t>Person doesn’t seem to hear verbal instructions but is oversensitive to sound of the copy machine. Person wears a strong cologne but says the smells in the break room disturb him greatly.</a:t>
            </a:r>
            <a:endParaRPr/>
          </a:p>
          <a:p>
            <a:pPr marL="0" lvl="0" indent="0" algn="l" rtl="0">
              <a:spcBef>
                <a:spcPts val="0"/>
              </a:spcBef>
              <a:spcAft>
                <a:spcPts val="0"/>
              </a:spcAft>
              <a:buNone/>
            </a:pPr>
            <a:endParaRPr/>
          </a:p>
          <a:p>
            <a:pPr marL="0" lvl="0" indent="0" algn="l" rtl="0">
              <a:spcBef>
                <a:spcPts val="0"/>
              </a:spcBef>
              <a:spcAft>
                <a:spcPts val="0"/>
              </a:spcAft>
              <a:buNone/>
            </a:pPr>
            <a:r>
              <a:rPr lang="en-US"/>
              <a:t>Remember when I said this population often takes 3-10 seconds to respond. Experience it.  I will ask myself a question and then answer it. I will do it 3 times.  Try to guess the processing time. Feel what it’s like to wait for the answer.  Did everyone feel that it was painful to wait 10 seconds for a response?  It is!  Be sure to count to yourself.  It is the only way to stop that painful experience.  </a:t>
            </a:r>
            <a:endParaRPr/>
          </a:p>
          <a:p>
            <a:pPr marL="0" lvl="0" indent="0" algn="l" rtl="0">
              <a:spcBef>
                <a:spcPts val="0"/>
              </a:spcBef>
              <a:spcAft>
                <a:spcPts val="0"/>
              </a:spcAft>
              <a:buNone/>
            </a:pPr>
            <a:r>
              <a:rPr lang="en-US"/>
              <a:t>If you ask the question again, rephrase it or change the topic before the person responds the individual needs to start the processing sequence all over again.  It is like when your computer is taking a while to boot up and you press keys. It starts over and eventually overworks the processer to the point of either freezing or overheating.  So does the ASD brain.  It either freezes or blows up (emotionally speaking).</a:t>
            </a:r>
            <a:endParaRPr/>
          </a:p>
          <a:p>
            <a:pPr marL="0" lvl="0" indent="0" algn="l" rtl="0">
              <a:spcBef>
                <a:spcPts val="0"/>
              </a:spcBef>
              <a:spcAft>
                <a:spcPts val="0"/>
              </a:spcAft>
              <a:buNone/>
            </a:pPr>
            <a:endParaRPr/>
          </a:p>
          <a:p>
            <a:pPr marL="0" lvl="0" indent="0" algn="l" rtl="0">
              <a:spcBef>
                <a:spcPts val="0"/>
              </a:spcBef>
              <a:spcAft>
                <a:spcPts val="0"/>
              </a:spcAft>
              <a:buNone/>
            </a:pPr>
            <a:r>
              <a:rPr lang="en-US"/>
              <a:t>Sensory overloads can also lead to these reactions- freezing/shutting down or emotionally reacting. </a:t>
            </a:r>
            <a:endParaRPr/>
          </a:p>
        </p:txBody>
      </p:sp>
      <p:sp>
        <p:nvSpPr>
          <p:cNvPr id="255" name="Google Shape;255;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1" name="Google Shape;261;p19: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Very common!  </a:t>
            </a:r>
            <a:endParaRPr/>
          </a:p>
          <a:p>
            <a:pPr marL="0" lvl="0" indent="0" algn="l" rtl="0">
              <a:spcBef>
                <a:spcPts val="0"/>
              </a:spcBef>
              <a:spcAft>
                <a:spcPts val="0"/>
              </a:spcAft>
              <a:buNone/>
            </a:pPr>
            <a:endParaRPr/>
          </a:p>
          <a:p>
            <a:pPr marL="0" lvl="0" indent="0" algn="l" rtl="0">
              <a:spcBef>
                <a:spcPts val="0"/>
              </a:spcBef>
              <a:spcAft>
                <a:spcPts val="0"/>
              </a:spcAft>
              <a:buNone/>
            </a:pPr>
            <a:r>
              <a:rPr lang="en-US"/>
              <a:t>Again look at records, reports and OBSERVE!  Unfortunately many of these are un or under-diagnosed and therefore un or under addressed.</a:t>
            </a:r>
            <a:endParaRPr/>
          </a:p>
          <a:p>
            <a:pPr marL="0" lvl="0" indent="0" algn="l" rtl="0">
              <a:spcBef>
                <a:spcPts val="0"/>
              </a:spcBef>
              <a:spcAft>
                <a:spcPts val="0"/>
              </a:spcAft>
              <a:buNone/>
            </a:pPr>
            <a:endParaRPr/>
          </a:p>
          <a:p>
            <a:pPr marL="0" lvl="0" indent="0" algn="l" rtl="0">
              <a:spcBef>
                <a:spcPts val="0"/>
              </a:spcBef>
              <a:spcAft>
                <a:spcPts val="0"/>
              </a:spcAft>
              <a:buNone/>
            </a:pPr>
            <a:r>
              <a:rPr lang="en-US"/>
              <a:t>These often lead to negative impacts on work capacity- maybe even more so than autism related symptoms.</a:t>
            </a:r>
            <a:endParaRPr/>
          </a:p>
          <a:p>
            <a:pPr marL="0" lvl="0" indent="0" algn="l" rtl="0">
              <a:spcBef>
                <a:spcPts val="0"/>
              </a:spcBef>
              <a:spcAft>
                <a:spcPts val="0"/>
              </a:spcAft>
              <a:buNone/>
            </a:pPr>
            <a:endParaRPr/>
          </a:p>
          <a:p>
            <a:pPr marL="0" lvl="0" indent="0" algn="l" rtl="0">
              <a:spcBef>
                <a:spcPts val="0"/>
              </a:spcBef>
              <a:spcAft>
                <a:spcPts val="0"/>
              </a:spcAft>
              <a:buNone/>
            </a:pPr>
            <a:r>
              <a:rPr lang="en-US"/>
              <a:t>Frequently observe challenge in work place related to ADHD, Anxiety, Depression and Sleep!  Regular attendance problems due to these or falling asleep at the worksite doesn’t go over well with employers.</a:t>
            </a:r>
            <a:endParaRPr/>
          </a:p>
        </p:txBody>
      </p:sp>
      <p:sp>
        <p:nvSpPr>
          <p:cNvPr id="262" name="Google Shape;262;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2: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 objective with this seminar is provide an overview of Autism. Explain the population and ranges of needs. Help you all be more equipped at determining an individual with ASD functional capacities in terms of work and what primary services are likely need by matching to the individual person’s profile.   I will also provide some initial suggestions of accommodations that will help you in gathering information and making determinations.</a:t>
            </a:r>
            <a:endParaRPr dirty="0"/>
          </a:p>
        </p:txBody>
      </p:sp>
      <p:sp>
        <p:nvSpPr>
          <p:cNvPr id="127" name="Google Shape;12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20: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Now, put all of these together to formulate a profile .</a:t>
            </a:r>
            <a:endParaRPr/>
          </a:p>
          <a:p>
            <a:pPr marL="0" lvl="0" indent="0" algn="l" rtl="0">
              <a:spcBef>
                <a:spcPts val="0"/>
              </a:spcBef>
              <a:spcAft>
                <a:spcPts val="0"/>
              </a:spcAft>
              <a:buNone/>
            </a:pPr>
            <a:endParaRPr/>
          </a:p>
          <a:p>
            <a:pPr marL="0" lvl="0" indent="0" algn="l" rtl="0">
              <a:spcBef>
                <a:spcPts val="0"/>
              </a:spcBef>
              <a:spcAft>
                <a:spcPts val="0"/>
              </a:spcAft>
              <a:buNone/>
            </a:pPr>
            <a:r>
              <a:rPr lang="en-US"/>
              <a:t>Indicate specifically how these each relate to capacity to work-  both in the positive and negative sense.</a:t>
            </a:r>
            <a:endParaRPr/>
          </a:p>
          <a:p>
            <a:pPr marL="0" lvl="0" indent="0" algn="l" rtl="0">
              <a:spcBef>
                <a:spcPts val="0"/>
              </a:spcBef>
              <a:spcAft>
                <a:spcPts val="0"/>
              </a:spcAft>
              <a:buNone/>
            </a:pPr>
            <a:endParaRPr/>
          </a:p>
          <a:p>
            <a:pPr marL="0" lvl="0" indent="0" algn="l" rtl="0">
              <a:spcBef>
                <a:spcPts val="0"/>
              </a:spcBef>
              <a:spcAft>
                <a:spcPts val="0"/>
              </a:spcAft>
              <a:buNone/>
            </a:pPr>
            <a:r>
              <a:rPr lang="en-US"/>
              <a:t>Create list of initial- immediate accommodations- those even needed to continue through eligibility process or to benefit from primary services.</a:t>
            </a:r>
            <a:endParaRPr/>
          </a:p>
          <a:p>
            <a:pPr marL="0" lvl="0" indent="0" algn="l" rtl="0">
              <a:spcBef>
                <a:spcPts val="0"/>
              </a:spcBef>
              <a:spcAft>
                <a:spcPts val="0"/>
              </a:spcAft>
              <a:buNone/>
            </a:pPr>
            <a:endParaRPr/>
          </a:p>
          <a:p>
            <a:pPr marL="0" lvl="0" indent="0" algn="l" rtl="0">
              <a:spcBef>
                <a:spcPts val="0"/>
              </a:spcBef>
              <a:spcAft>
                <a:spcPts val="0"/>
              </a:spcAft>
              <a:buNone/>
            </a:pPr>
            <a:r>
              <a:rPr lang="en-US"/>
              <a:t>Then your ready to start to determine primary services</a:t>
            </a:r>
            <a:endParaRPr/>
          </a:p>
        </p:txBody>
      </p:sp>
      <p:sp>
        <p:nvSpPr>
          <p:cNvPr id="269" name="Google Shape;269;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p21: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Here is good information from Autism Speaks</a:t>
            </a:r>
            <a:endParaRPr/>
          </a:p>
          <a:p>
            <a:pPr marL="0" lvl="0" indent="0" algn="l" rtl="0">
              <a:spcBef>
                <a:spcPts val="0"/>
              </a:spcBef>
              <a:spcAft>
                <a:spcPts val="0"/>
              </a:spcAft>
              <a:buNone/>
            </a:pPr>
            <a:endParaRPr/>
          </a:p>
          <a:p>
            <a:pPr marL="0" lvl="0" indent="0" algn="l" rtl="0">
              <a:spcBef>
                <a:spcPts val="0"/>
              </a:spcBef>
              <a:spcAft>
                <a:spcPts val="0"/>
              </a:spcAft>
              <a:buNone/>
            </a:pPr>
            <a:r>
              <a:rPr lang="en-US"/>
              <a:t>Many are calling these large number of youth with autism  transitioning to adults the “adult autism services tsunami” .  Increases in autism population in the VR system have only just begun.</a:t>
            </a:r>
            <a:endParaRPr/>
          </a:p>
          <a:p>
            <a:pPr marL="0" lvl="0" indent="0" algn="l" rtl="0">
              <a:spcBef>
                <a:spcPts val="0"/>
              </a:spcBef>
              <a:spcAft>
                <a:spcPts val="0"/>
              </a:spcAft>
              <a:buNone/>
            </a:pPr>
            <a:endParaRPr/>
          </a:p>
          <a:p>
            <a:pPr marL="0" lvl="0" indent="0" algn="l" rtl="0">
              <a:spcBef>
                <a:spcPts val="0"/>
              </a:spcBef>
              <a:spcAft>
                <a:spcPts val="0"/>
              </a:spcAft>
              <a:buNone/>
            </a:pPr>
            <a:r>
              <a:rPr lang="en-US"/>
              <a:t>Also notice the reference to the lack of successful transitioning into adult service sectors.  This is being referred to as the service cliff.  Many transition age youth are dropping off the grid when aging out of child system.  They are not transitioning into primary care with new medical home.  Not accessing VR services and obtaining employment.  No longer receiving supports focusing on skill based learning like specialized education, speech therapy, occupational therapy, counseling etc.</a:t>
            </a:r>
            <a:endParaRPr/>
          </a:p>
          <a:p>
            <a:pPr marL="0" lvl="0" indent="0" algn="l" rtl="0">
              <a:spcBef>
                <a:spcPts val="0"/>
              </a:spcBef>
              <a:spcAft>
                <a:spcPts val="0"/>
              </a:spcAft>
              <a:buNone/>
            </a:pPr>
            <a:endParaRPr/>
          </a:p>
          <a:p>
            <a:pPr marL="0" lvl="0" indent="0" algn="l" rtl="0">
              <a:spcBef>
                <a:spcPts val="0"/>
              </a:spcBef>
              <a:spcAft>
                <a:spcPts val="0"/>
              </a:spcAft>
              <a:buNone/>
            </a:pPr>
            <a:r>
              <a:rPr lang="en-US"/>
              <a:t>Not the successful life outcomes desired and deserved.</a:t>
            </a:r>
            <a:endParaRPr/>
          </a:p>
        </p:txBody>
      </p:sp>
      <p:sp>
        <p:nvSpPr>
          <p:cNvPr id="276" name="Google Shape;276;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2" name="Google Shape;282;p22: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More interesting information from Autism Speaks</a:t>
            </a:r>
            <a:endParaRPr/>
          </a:p>
          <a:p>
            <a:pPr marL="0" lvl="0" indent="0" algn="l" rtl="0">
              <a:spcBef>
                <a:spcPts val="0"/>
              </a:spcBef>
              <a:spcAft>
                <a:spcPts val="0"/>
              </a:spcAft>
              <a:buNone/>
            </a:pPr>
            <a:endParaRPr/>
          </a:p>
          <a:p>
            <a:pPr marL="0" lvl="0" indent="0" algn="l" rtl="0">
              <a:spcBef>
                <a:spcPts val="0"/>
              </a:spcBef>
              <a:spcAft>
                <a:spcPts val="0"/>
              </a:spcAft>
              <a:buNone/>
            </a:pPr>
            <a:r>
              <a:rPr lang="en-US"/>
              <a:t>Many seem to think that the children are receiving all the services however, the cost of adult services are substantially more.  How?   Well remember people are children for 18 years (now a days 22 yrs, 25 or 26 in some settings).  Average life span in America is currently to 79 years.  That is leaving between 53-61 years as an adult!</a:t>
            </a:r>
            <a:endParaRPr/>
          </a:p>
          <a:p>
            <a:pPr marL="0" lvl="0" indent="0" algn="l" rtl="0">
              <a:spcBef>
                <a:spcPts val="0"/>
              </a:spcBef>
              <a:spcAft>
                <a:spcPts val="0"/>
              </a:spcAft>
              <a:buNone/>
            </a:pPr>
            <a:endParaRPr/>
          </a:p>
          <a:p>
            <a:pPr marL="0" lvl="0" indent="0" algn="l" rtl="0">
              <a:spcBef>
                <a:spcPts val="0"/>
              </a:spcBef>
              <a:spcAft>
                <a:spcPts val="0"/>
              </a:spcAft>
              <a:buNone/>
            </a:pPr>
            <a:r>
              <a:rPr lang="en-US"/>
              <a:t>That is a LOT of time available to learn new skills- job skills, vocational soft skills, independent skills  yet are adult services are not focusing on skill development often enough.  </a:t>
            </a:r>
            <a:endParaRPr/>
          </a:p>
          <a:p>
            <a:pPr marL="0" lvl="0" indent="0" algn="l" rtl="0">
              <a:spcBef>
                <a:spcPts val="0"/>
              </a:spcBef>
              <a:spcAft>
                <a:spcPts val="0"/>
              </a:spcAft>
              <a:buNone/>
            </a:pPr>
            <a:endParaRPr/>
          </a:p>
          <a:p>
            <a:pPr marL="0" lvl="0" indent="0" algn="l" rtl="0">
              <a:spcBef>
                <a:spcPts val="0"/>
              </a:spcBef>
              <a:spcAft>
                <a:spcPts val="0"/>
              </a:spcAft>
              <a:buNone/>
            </a:pPr>
            <a:r>
              <a:rPr lang="en-US"/>
              <a:t>Let’s keep the momentum going for skill building services, for job training and competitive employment and natural supports building capacities within communities.  All of these folks have the time to learn and DO! </a:t>
            </a:r>
            <a:endParaRPr/>
          </a:p>
          <a:p>
            <a:pPr marL="0" lvl="0" indent="0" algn="l" rtl="0">
              <a:spcBef>
                <a:spcPts val="0"/>
              </a:spcBef>
              <a:spcAft>
                <a:spcPts val="0"/>
              </a:spcAft>
              <a:buNone/>
            </a:pPr>
            <a:endParaRPr/>
          </a:p>
        </p:txBody>
      </p:sp>
      <p:sp>
        <p:nvSpPr>
          <p:cNvPr id="283" name="Google Shape;283;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9" name="Google Shape;289;p23:notes"/>
          <p:cNvSpPr txBox="1">
            <a:spLocks noGrp="1"/>
          </p:cNvSpPr>
          <p:nvPr>
            <p:ph type="body" idx="1"/>
            <p:custDataLst>
              <p:tags r:id="rId1"/>
            </p:custDataLst>
          </p:nvPr>
        </p:nvSpPr>
        <p:spPr>
          <a:xfrm>
            <a:off x="685800" y="4400550"/>
            <a:ext cx="5486400" cy="4191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OK.  Now start to think about the autistic individual’s profile and link to primary services.</a:t>
            </a:r>
            <a:endParaRPr/>
          </a:p>
          <a:p>
            <a:pPr marL="171450" lvl="0" indent="-171450" algn="l" rtl="0">
              <a:spcBef>
                <a:spcPts val="0"/>
              </a:spcBef>
              <a:spcAft>
                <a:spcPts val="0"/>
              </a:spcAft>
              <a:buClr>
                <a:schemeClr val="dk1"/>
              </a:buClr>
              <a:buSzPts val="1200"/>
              <a:buFont typeface="Book Antiqua"/>
              <a:buChar char="-"/>
            </a:pPr>
            <a:r>
              <a:rPr lang="en-US"/>
              <a:t>Do the records of diagnoses match your observations?  If not consider assessment services</a:t>
            </a:r>
            <a:endParaRPr/>
          </a:p>
          <a:p>
            <a:pPr marL="171450" lvl="0" indent="-171450" algn="l" rtl="0">
              <a:spcBef>
                <a:spcPts val="0"/>
              </a:spcBef>
              <a:spcAft>
                <a:spcPts val="0"/>
              </a:spcAft>
              <a:buClr>
                <a:schemeClr val="dk1"/>
              </a:buClr>
              <a:buSzPts val="1200"/>
              <a:buFont typeface="Book Antiqua"/>
              <a:buChar char="-"/>
            </a:pPr>
            <a:r>
              <a:rPr lang="en-US"/>
              <a:t>Does the individual have some understanding of career goals or interests? Is the person able to self- report?  If not consider counseling and guidance services</a:t>
            </a:r>
            <a:endParaRPr/>
          </a:p>
          <a:p>
            <a:pPr marL="171450" lvl="0" indent="-171450" algn="l" rtl="0">
              <a:spcBef>
                <a:spcPts val="0"/>
              </a:spcBef>
              <a:spcAft>
                <a:spcPts val="0"/>
              </a:spcAft>
              <a:buClr>
                <a:schemeClr val="dk1"/>
              </a:buClr>
              <a:buSzPts val="1200"/>
              <a:buFont typeface="Book Antiqua"/>
              <a:buChar char="-"/>
            </a:pPr>
            <a:r>
              <a:rPr lang="en-US"/>
              <a:t>How is the person’s communication and social skills (vocational soft skills)?  If not so good consider Pre-Employment Vocational Soft Skills Training</a:t>
            </a:r>
            <a:endParaRPr/>
          </a:p>
          <a:p>
            <a:pPr marL="171450" lvl="0" indent="-171450" algn="l" rtl="0">
              <a:spcBef>
                <a:spcPts val="0"/>
              </a:spcBef>
              <a:spcAft>
                <a:spcPts val="0"/>
              </a:spcAft>
              <a:buClr>
                <a:schemeClr val="dk1"/>
              </a:buClr>
              <a:buSzPts val="1200"/>
              <a:buFont typeface="Book Antiqua"/>
              <a:buChar char="-"/>
            </a:pPr>
            <a:r>
              <a:rPr lang="en-US"/>
              <a:t>How old is the individual? Are they transitioning into VR system? If yes then Pre-Employment Transition Services to focus on one or more specific job related skills</a:t>
            </a:r>
            <a:endParaRPr/>
          </a:p>
          <a:p>
            <a:pPr marL="171450" lvl="0" indent="-171450" algn="l" rtl="0">
              <a:spcBef>
                <a:spcPts val="0"/>
              </a:spcBef>
              <a:spcAft>
                <a:spcPts val="0"/>
              </a:spcAft>
              <a:buClr>
                <a:schemeClr val="dk1"/>
              </a:buClr>
              <a:buSzPts val="1200"/>
              <a:buFont typeface="Book Antiqua"/>
              <a:buChar char="-"/>
            </a:pPr>
            <a:r>
              <a:rPr lang="en-US"/>
              <a:t>Are there a number of medical issues and the person is without a medical home?  Consider medical treatment services</a:t>
            </a:r>
            <a:endParaRPr/>
          </a:p>
          <a:p>
            <a:pPr marL="171450" lvl="0" indent="-171450" algn="l" rtl="0">
              <a:spcBef>
                <a:spcPts val="0"/>
              </a:spcBef>
              <a:spcAft>
                <a:spcPts val="0"/>
              </a:spcAft>
              <a:buClr>
                <a:schemeClr val="dk1"/>
              </a:buClr>
              <a:buSzPts val="1200"/>
              <a:buFont typeface="Book Antiqua"/>
              <a:buChar char="-"/>
            </a:pPr>
            <a:r>
              <a:rPr lang="en-US"/>
              <a:t>Does the person have some career goals based on their special interests but lacks some specific knowledge or job skills? Consider post-secondary education or vocational training</a:t>
            </a:r>
            <a:endParaRPr/>
          </a:p>
          <a:p>
            <a:pPr marL="171450" lvl="0" indent="-171450" algn="l" rtl="0">
              <a:spcBef>
                <a:spcPts val="0"/>
              </a:spcBef>
              <a:spcAft>
                <a:spcPts val="0"/>
              </a:spcAft>
              <a:buClr>
                <a:schemeClr val="dk1"/>
              </a:buClr>
              <a:buSzPts val="1200"/>
              <a:buFont typeface="Book Antiqua"/>
              <a:buChar char="-"/>
            </a:pPr>
            <a:r>
              <a:rPr lang="en-US"/>
              <a:t>Is the person skilled but hasn’t successfully obtained or maintained a job? Consider Job search, job development services</a:t>
            </a:r>
            <a:endParaRPr/>
          </a:p>
          <a:p>
            <a:pPr marL="171450" lvl="0" indent="-171450" algn="l" rtl="0">
              <a:spcBef>
                <a:spcPts val="0"/>
              </a:spcBef>
              <a:spcAft>
                <a:spcPts val="0"/>
              </a:spcAft>
              <a:buClr>
                <a:schemeClr val="dk1"/>
              </a:buClr>
              <a:buSzPts val="1200"/>
              <a:buFont typeface="Book Antiqua"/>
              <a:buChar char="-"/>
            </a:pPr>
            <a:r>
              <a:rPr lang="en-US"/>
              <a:t>Is the person ready to work and has clarity on what they want to do but lacks experience and confidence?  Consider job placement, job coaching and/or supported employment.</a:t>
            </a:r>
            <a:endParaRPr/>
          </a:p>
        </p:txBody>
      </p:sp>
      <p:sp>
        <p:nvSpPr>
          <p:cNvPr id="290" name="Google Shape;290;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6" name="Google Shape;296;p24:notes"/>
          <p:cNvSpPr txBox="1">
            <a:spLocks noGrp="1"/>
          </p:cNvSpPr>
          <p:nvPr>
            <p:ph type="body" idx="1"/>
            <p:custDataLst>
              <p:tags r:id="rId1"/>
            </p:custDataLst>
          </p:nvPr>
        </p:nvSpPr>
        <p:spPr>
          <a:xfrm>
            <a:off x="685800" y="4400549"/>
            <a:ext cx="5486400" cy="44862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Here are some likely “in the moment” accommodations to make while working with ASD consumer.   All of these are things you can do right away, today!</a:t>
            </a:r>
            <a:endParaRPr/>
          </a:p>
          <a:p>
            <a:pPr marL="0" lvl="0" indent="0" algn="l" rtl="0">
              <a:spcBef>
                <a:spcPts val="0"/>
              </a:spcBef>
              <a:spcAft>
                <a:spcPts val="0"/>
              </a:spcAft>
              <a:buNone/>
            </a:pPr>
            <a:endParaRPr/>
          </a:p>
          <a:p>
            <a:pPr marL="228600" lvl="0" indent="-228600" algn="l" rtl="0">
              <a:spcBef>
                <a:spcPts val="0"/>
              </a:spcBef>
              <a:spcAft>
                <a:spcPts val="0"/>
              </a:spcAft>
              <a:buClr>
                <a:schemeClr val="dk1"/>
              </a:buClr>
              <a:buSzPts val="1200"/>
              <a:buFont typeface="Book Antiqua"/>
              <a:buAutoNum type="arabicParenR"/>
            </a:pPr>
            <a:r>
              <a:rPr lang="en-US"/>
              <a:t>Observe more carefully and integrate information into formulating an individual profile of each consumer with ASD</a:t>
            </a:r>
            <a:endParaRPr/>
          </a:p>
          <a:p>
            <a:pPr marL="228600" lvl="0" indent="-228600" algn="l" rtl="0">
              <a:spcBef>
                <a:spcPts val="0"/>
              </a:spcBef>
              <a:spcAft>
                <a:spcPts val="0"/>
              </a:spcAft>
              <a:buClr>
                <a:schemeClr val="dk1"/>
              </a:buClr>
              <a:buSzPts val="1200"/>
              <a:buFont typeface="Book Antiqua"/>
              <a:buAutoNum type="arabicParenR"/>
            </a:pPr>
            <a:r>
              <a:rPr lang="en-US"/>
              <a:t>Don’t expect the individual to name what they want. Use leading inquiry. Give options to choose from. Model and draw out how to think about a job goal or career.  Write out planning steps with the individual.</a:t>
            </a:r>
            <a:endParaRPr/>
          </a:p>
          <a:p>
            <a:pPr marL="228600" lvl="0" indent="-228600" algn="l" rtl="0">
              <a:spcBef>
                <a:spcPts val="0"/>
              </a:spcBef>
              <a:spcAft>
                <a:spcPts val="0"/>
              </a:spcAft>
              <a:buClr>
                <a:schemeClr val="dk1"/>
              </a:buClr>
              <a:buSzPts val="1200"/>
              <a:buFont typeface="Book Antiqua"/>
              <a:buAutoNum type="arabicParenR"/>
            </a:pPr>
            <a:r>
              <a:rPr lang="en-US"/>
              <a:t>Provide structure in all meetings and clearly schedule meetings. Send meeting reminders. Use agendas. Provide in writing and in advance</a:t>
            </a:r>
            <a:endParaRPr/>
          </a:p>
          <a:p>
            <a:pPr marL="228600" lvl="0" indent="-228600" algn="l" rtl="0">
              <a:spcBef>
                <a:spcPts val="0"/>
              </a:spcBef>
              <a:spcAft>
                <a:spcPts val="0"/>
              </a:spcAft>
              <a:buClr>
                <a:schemeClr val="dk1"/>
              </a:buClr>
              <a:buSzPts val="1200"/>
              <a:buFont typeface="Book Antiqua"/>
              <a:buAutoNum type="arabicParenR"/>
            </a:pPr>
            <a:r>
              <a:rPr lang="en-US"/>
              <a:t>Provide all information in more than 1 format- verbally, written, visually with pictures/images/icons and experientially be role-playing or demonstrating</a:t>
            </a:r>
            <a:endParaRPr/>
          </a:p>
          <a:p>
            <a:pPr marL="228600" lvl="0" indent="-228600" algn="l" rtl="0">
              <a:spcBef>
                <a:spcPts val="0"/>
              </a:spcBef>
              <a:spcAft>
                <a:spcPts val="0"/>
              </a:spcAft>
              <a:buClr>
                <a:schemeClr val="dk1"/>
              </a:buClr>
              <a:buSzPts val="1200"/>
              <a:buFont typeface="Book Antiqua"/>
              <a:buAutoNum type="arabicParenR"/>
            </a:pPr>
            <a:r>
              <a:rPr lang="en-US"/>
              <a:t>Introduce concept/information prior to explaining. Inform what will occur in advance. Provide information to read/look at in advance</a:t>
            </a:r>
            <a:endParaRPr/>
          </a:p>
          <a:p>
            <a:pPr marL="228600" lvl="0" indent="-228600" algn="l" rtl="0">
              <a:spcBef>
                <a:spcPts val="0"/>
              </a:spcBef>
              <a:spcAft>
                <a:spcPts val="0"/>
              </a:spcAft>
              <a:buClr>
                <a:schemeClr val="dk1"/>
              </a:buClr>
              <a:buSzPts val="1200"/>
              <a:buFont typeface="Book Antiqua"/>
              <a:buAutoNum type="arabicParenR"/>
            </a:pPr>
            <a:r>
              <a:rPr lang="en-US"/>
              <a:t>Use direct questions and instructions. Make to do lists with them. Demonstrate How to do something</a:t>
            </a:r>
            <a:endParaRPr/>
          </a:p>
          <a:p>
            <a:pPr marL="228600" lvl="0" indent="-228600" algn="l" rtl="0">
              <a:spcBef>
                <a:spcPts val="0"/>
              </a:spcBef>
              <a:spcAft>
                <a:spcPts val="0"/>
              </a:spcAft>
              <a:buClr>
                <a:schemeClr val="dk1"/>
              </a:buClr>
              <a:buSzPts val="1200"/>
              <a:buFont typeface="Book Antiqua"/>
              <a:buAutoNum type="arabicParenR"/>
            </a:pPr>
            <a:r>
              <a:rPr lang="en-US"/>
              <a:t>Provide sensory accommodations- remove hand shaking or eye contact, reduce lights or turn off sounds, close windows etc</a:t>
            </a:r>
            <a:endParaRPr/>
          </a:p>
          <a:p>
            <a:pPr marL="228600" lvl="0" indent="-228600" algn="l" rtl="0">
              <a:spcBef>
                <a:spcPts val="0"/>
              </a:spcBef>
              <a:spcAft>
                <a:spcPts val="0"/>
              </a:spcAft>
              <a:buClr>
                <a:schemeClr val="dk1"/>
              </a:buClr>
              <a:buSzPts val="1200"/>
              <a:buFont typeface="Book Antiqua"/>
              <a:buAutoNum type="arabicParenR"/>
            </a:pPr>
            <a:r>
              <a:rPr lang="en-US"/>
              <a:t>Have multiple meetings of shorter time periods as graded exposures- allowing time to become familiar with you and environment</a:t>
            </a:r>
            <a:endParaRPr/>
          </a:p>
          <a:p>
            <a:pPr marL="228600" lvl="0" indent="-228600" algn="l" rtl="0">
              <a:spcBef>
                <a:spcPts val="0"/>
              </a:spcBef>
              <a:spcAft>
                <a:spcPts val="0"/>
              </a:spcAft>
              <a:buClr>
                <a:schemeClr val="dk1"/>
              </a:buClr>
              <a:buSzPts val="1200"/>
              <a:buFont typeface="Book Antiqua"/>
              <a:buAutoNum type="arabicParenR"/>
            </a:pPr>
            <a:r>
              <a:rPr lang="en-US"/>
              <a:t>Provide up to 10 seconds to response. Count to yourself while you wait.</a:t>
            </a:r>
            <a:endParaRPr/>
          </a:p>
          <a:p>
            <a:pPr marL="228600" lvl="0" indent="-152400" algn="l" rtl="0">
              <a:spcBef>
                <a:spcPts val="0"/>
              </a:spcBef>
              <a:spcAft>
                <a:spcPts val="0"/>
              </a:spcAft>
              <a:buClr>
                <a:schemeClr val="dk1"/>
              </a:buClr>
              <a:buSzPts val="1200"/>
              <a:buFont typeface="Book Antiqua"/>
              <a:buNone/>
            </a:pPr>
            <a:endParaRPr/>
          </a:p>
        </p:txBody>
      </p:sp>
      <p:sp>
        <p:nvSpPr>
          <p:cNvPr id="297" name="Google Shape;297;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767afda0e5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767afda0e5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4" name="Google Shape;304;g767afda0e5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0" name="Google Shape;31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3: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One of the first important factors of ASD is the “spectrum” notion.  A common saying in ASD world is that “if you have met 1 person with autism; you have met 1 person with autism”.   Be weary of generalizing from one to another, even more so than with other conditions.   Take time to gather information and use multiple sources- written reports, self-reports, other informant reports AND observations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34" name="Google Shape;13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4: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sz="1200">
                <a:solidFill>
                  <a:schemeClr val="dk1"/>
                </a:solidFill>
                <a:latin typeface="Arial"/>
                <a:ea typeface="Arial"/>
                <a:cs typeface="Arial"/>
                <a:sym typeface="Arial"/>
              </a:rPr>
              <a:t>Dr. Mary Baker-Ericzén</a:t>
            </a:r>
            <a:endParaRPr/>
          </a:p>
        </p:txBody>
      </p:sp>
      <p:sp>
        <p:nvSpPr>
          <p:cNvPr id="142" name="Google Shape;142;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4</a:t>
            </a:fld>
            <a:endParaRPr sz="1200">
              <a:solidFill>
                <a:schemeClr val="dk1"/>
              </a:solidFill>
              <a:latin typeface="Arial"/>
              <a:ea typeface="Arial"/>
              <a:cs typeface="Arial"/>
              <a:sym typeface="Arial"/>
            </a:endParaRPr>
          </a:p>
        </p:txBody>
      </p:sp>
      <p:sp>
        <p:nvSpPr>
          <p:cNvPr id="143" name="Google Shape;14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4" name="Google Shape;144;p4:notes"/>
          <p:cNvSpPr txBox="1">
            <a:spLocks noGrp="1"/>
          </p:cNvSpPr>
          <p:nvPr>
            <p:ph type="body" idx="1"/>
            <p:custDataLst>
              <p:tags r:id="rId1"/>
            </p:custDataLst>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There are still other terms used that refer to this population as autism, Asperger’s Syndrome, Pervasive Developmental Disorder, Non-verbal Learning Disability.  What autism looks like for each person is somewhat unique and changes over time.  Symptoms and functioning may increase or decrease over the lifespan.  Other co-occurring conditions often increase over the lifespan and can negatively impact functioning and work capacity. </a:t>
            </a:r>
            <a:endParaRPr/>
          </a:p>
          <a:p>
            <a:pPr marL="0" lvl="0" indent="0" algn="l" rtl="0">
              <a:spcBef>
                <a:spcPts val="0"/>
              </a:spcBef>
              <a:spcAft>
                <a:spcPts val="0"/>
              </a:spcAft>
              <a:buNone/>
            </a:pPr>
            <a:endParaRPr/>
          </a:p>
          <a:p>
            <a:pPr marL="0" lvl="0" indent="0" algn="l" rtl="0">
              <a:spcBef>
                <a:spcPts val="0"/>
              </a:spcBef>
              <a:spcAft>
                <a:spcPts val="0"/>
              </a:spcAft>
              <a:buNone/>
            </a:pPr>
            <a:r>
              <a:rPr lang="en-US"/>
              <a:t>Seizures- start as teens/young adults 30%</a:t>
            </a:r>
            <a:endParaRPr/>
          </a:p>
          <a:p>
            <a:pPr marL="0" lvl="0" indent="0" algn="l" rtl="0">
              <a:spcBef>
                <a:spcPts val="0"/>
              </a:spcBef>
              <a:spcAft>
                <a:spcPts val="0"/>
              </a:spcAft>
              <a:buNone/>
            </a:pPr>
            <a:r>
              <a:rPr lang="en-US"/>
              <a:t>ID- 30%</a:t>
            </a:r>
            <a:endParaRPr/>
          </a:p>
          <a:p>
            <a:pPr marL="0" lvl="0" indent="0" algn="l" rtl="0">
              <a:spcBef>
                <a:spcPts val="0"/>
              </a:spcBef>
              <a:spcAft>
                <a:spcPts val="0"/>
              </a:spcAft>
              <a:buNone/>
            </a:pPr>
            <a:r>
              <a:rPr lang="en-US"/>
              <a:t>ADHD- 60-80%</a:t>
            </a:r>
            <a:endParaRPr/>
          </a:p>
          <a:p>
            <a:pPr marL="0" lvl="0" indent="0" algn="l" rtl="0">
              <a:spcBef>
                <a:spcPts val="0"/>
              </a:spcBef>
              <a:spcAft>
                <a:spcPts val="0"/>
              </a:spcAft>
              <a:buNone/>
            </a:pPr>
            <a:r>
              <a:rPr lang="en-US"/>
              <a:t>Anxiety 40-60%</a:t>
            </a:r>
            <a:endParaRPr/>
          </a:p>
          <a:p>
            <a:pPr marL="0" lvl="0" indent="0" algn="l" rtl="0">
              <a:spcBef>
                <a:spcPts val="0"/>
              </a:spcBef>
              <a:spcAft>
                <a:spcPts val="0"/>
              </a:spcAft>
              <a:buNone/>
            </a:pPr>
            <a:r>
              <a:rPr lang="en-US"/>
              <a:t>Depression 20-30% (adults)</a:t>
            </a:r>
            <a:endParaRPr/>
          </a:p>
          <a:p>
            <a:pPr marL="0" lvl="0" indent="0" algn="l" rtl="0">
              <a:spcBef>
                <a:spcPts val="0"/>
              </a:spcBef>
              <a:spcAft>
                <a:spcPts val="0"/>
              </a:spcAft>
              <a:buNone/>
            </a:pPr>
            <a:r>
              <a:rPr lang="en-US"/>
              <a:t>Schizophrenia 5-35%</a:t>
            </a:r>
            <a:endParaRPr/>
          </a:p>
          <a:p>
            <a:pPr marL="0" lvl="0" indent="0" algn="l" rtl="0">
              <a:spcBef>
                <a:spcPts val="0"/>
              </a:spcBef>
              <a:spcAft>
                <a:spcPts val="0"/>
              </a:spcAft>
              <a:buNone/>
            </a:pPr>
            <a:r>
              <a:rPr lang="en-US"/>
              <a:t>Sleep disorders ‘and gastrointestinal disorders 50%</a:t>
            </a:r>
            <a:endParaRPr/>
          </a:p>
          <a:p>
            <a:pPr marL="0" lvl="0" indent="0" algn="l" rtl="0">
              <a:spcBef>
                <a:spcPts val="0"/>
              </a:spcBef>
              <a:spcAft>
                <a:spcPts val="0"/>
              </a:spcAft>
              <a:buNone/>
            </a:pPr>
            <a:r>
              <a:rPr lang="en-US"/>
              <a:t>Overweight- 30% Obesity 16%</a:t>
            </a:r>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5: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An individual often will have a diagnosis already before entering VR.  However, at times a referral for a diagnostic assessment is necessary because their written records don’t match well with reports and observations.</a:t>
            </a:r>
            <a:endParaRPr/>
          </a:p>
          <a:p>
            <a:pPr marL="0" lvl="0" indent="0" algn="l" rtl="0">
              <a:spcBef>
                <a:spcPts val="0"/>
              </a:spcBef>
              <a:spcAft>
                <a:spcPts val="0"/>
              </a:spcAft>
              <a:buNone/>
            </a:pPr>
            <a:endParaRPr/>
          </a:p>
          <a:p>
            <a:pPr marL="0" lvl="0" indent="0" algn="l" rtl="0">
              <a:spcBef>
                <a:spcPts val="0"/>
              </a:spcBef>
              <a:spcAft>
                <a:spcPts val="0"/>
              </a:spcAft>
              <a:buNone/>
            </a:pPr>
            <a:r>
              <a:rPr lang="en-US"/>
              <a:t>At this time there are no Medical tests- not even brain scans like MRI or PET scans or genetic testing can determine an ASD diagnosis</a:t>
            </a:r>
            <a:endParaRPr/>
          </a:p>
          <a:p>
            <a:pPr marL="0" lvl="0" indent="0" algn="l" rtl="0">
              <a:spcBef>
                <a:spcPts val="0"/>
              </a:spcBef>
              <a:spcAft>
                <a:spcPts val="0"/>
              </a:spcAft>
              <a:buNone/>
            </a:pPr>
            <a:endParaRPr/>
          </a:p>
          <a:p>
            <a:pPr marL="0" lvl="0" indent="0" algn="l" rtl="0">
              <a:spcBef>
                <a:spcPts val="0"/>
              </a:spcBef>
              <a:spcAft>
                <a:spcPts val="0"/>
              </a:spcAft>
              <a:buNone/>
            </a:pPr>
            <a:r>
              <a:rPr lang="en-US"/>
              <a:t>No physical abnormalities specific to ASD but the individual who does have these will have a co-occurring genetic condition or prenatal exposure to substances or toxins (known or unknown).  </a:t>
            </a:r>
            <a:endParaRPr/>
          </a:p>
          <a:p>
            <a:pPr marL="0" lvl="0" indent="0" algn="l" rtl="0">
              <a:spcBef>
                <a:spcPts val="0"/>
              </a:spcBef>
              <a:spcAft>
                <a:spcPts val="0"/>
              </a:spcAft>
              <a:buNone/>
            </a:pPr>
            <a:r>
              <a:rPr lang="en-US"/>
              <a:t>ASD is often considered a “hidden disability” due to the lack of physical signs</a:t>
            </a:r>
            <a:endParaRPr/>
          </a:p>
          <a:p>
            <a:pPr marL="0" lvl="0" indent="0" algn="l" rtl="0">
              <a:spcBef>
                <a:spcPts val="0"/>
              </a:spcBef>
              <a:spcAft>
                <a:spcPts val="0"/>
              </a:spcAft>
              <a:buNone/>
            </a:pPr>
            <a:endParaRPr/>
          </a:p>
          <a:p>
            <a:pPr marL="0" lvl="0" indent="0" algn="l" rtl="0">
              <a:spcBef>
                <a:spcPts val="0"/>
              </a:spcBef>
              <a:spcAft>
                <a:spcPts val="0"/>
              </a:spcAft>
              <a:buNone/>
            </a:pPr>
            <a:r>
              <a:rPr lang="en-US"/>
              <a:t>Psychologist need to have training and experience ASD as it involves interacting assessments to be able to observe presence and absence of behaviors along with reports from self and others. </a:t>
            </a:r>
            <a:endParaRPr/>
          </a:p>
        </p:txBody>
      </p:sp>
      <p:sp>
        <p:nvSpPr>
          <p:cNvPr id="153" name="Google Shape;15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2018 Center for Disease Control statistics are 1 in 59  with 1 in 37 males; 4xs more often in boys.  Kids can be reliably diagnosed by 2 </a:t>
            </a:r>
            <a:r>
              <a:rPr lang="en-US" dirty="0" err="1" smtClean="0"/>
              <a:t>yrs</a:t>
            </a:r>
            <a:r>
              <a:rPr lang="en-US" dirty="0" smtClean="0"/>
              <a:t> and there are assessment methods as young as 6 months.  However, majority of children are still diagnosed after the age 4 and some into adulthood. </a:t>
            </a:r>
          </a:p>
          <a:p>
            <a:endParaRPr lang="en-US" dirty="0"/>
          </a:p>
          <a:p>
            <a:r>
              <a:rPr lang="en-US" dirty="0" smtClean="0"/>
              <a:t>Autism effects all cultural and socioeconomic groups equally. However there are disparities in terms of service access and age of dx by race/ethnicity and SES.</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6</a:t>
            </a:fld>
            <a:endParaRPr lang="en-US"/>
          </a:p>
        </p:txBody>
      </p:sp>
    </p:spTree>
    <p:extLst>
      <p:ext uri="{BB962C8B-B14F-4D97-AF65-F5344CB8AC3E}">
        <p14:creationId xmlns:p14="http://schemas.microsoft.com/office/powerpoint/2010/main" val="2969136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7:notes"/>
          <p:cNvSpPr txBox="1">
            <a:spLocks noGrp="1"/>
          </p:cNvSpPr>
          <p:nvPr>
            <p:ph type="body" idx="1"/>
            <p:custDataLst>
              <p:tags r:id="rId1"/>
            </p:custDataLst>
          </p:nvPr>
        </p:nvSpPr>
        <p:spPr>
          <a:xfrm>
            <a:off x="685800" y="4400550"/>
            <a:ext cx="5486400" cy="4229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It is important to understand and gather individualized information on these core ASD symptoms that result in an ASD diagnosis as each is often an indicator of 1) functional competency  and 2) primary service need.</a:t>
            </a:r>
            <a:endParaRPr/>
          </a:p>
          <a:p>
            <a:pPr marL="0" lvl="0" indent="0" algn="l" rtl="0">
              <a:spcBef>
                <a:spcPts val="0"/>
              </a:spcBef>
              <a:spcAft>
                <a:spcPts val="0"/>
              </a:spcAft>
              <a:buNone/>
            </a:pPr>
            <a:endParaRPr/>
          </a:p>
          <a:p>
            <a:pPr marL="0" lvl="0" indent="0" algn="l" rtl="0">
              <a:spcBef>
                <a:spcPts val="0"/>
              </a:spcBef>
              <a:spcAft>
                <a:spcPts val="0"/>
              </a:spcAft>
              <a:buNone/>
            </a:pPr>
            <a:r>
              <a:rPr lang="en-US"/>
              <a:t>Must meet criteria A, B, C,&amp; D</a:t>
            </a:r>
            <a:endParaRPr/>
          </a:p>
          <a:p>
            <a:pPr marL="0" lvl="0" indent="0" algn="l" rtl="0">
              <a:spcBef>
                <a:spcPts val="0"/>
              </a:spcBef>
              <a:spcAft>
                <a:spcPts val="0"/>
              </a:spcAft>
              <a:buNone/>
            </a:pPr>
            <a:r>
              <a:rPr lang="en-US"/>
              <a:t>A: persistent deficits in social communication and social interaction across contexts-manifest all 3</a:t>
            </a:r>
            <a:endParaRPr/>
          </a:p>
          <a:p>
            <a:pPr marL="457200" lvl="1" indent="0" algn="l" rtl="0">
              <a:spcBef>
                <a:spcPts val="0"/>
              </a:spcBef>
              <a:spcAft>
                <a:spcPts val="0"/>
              </a:spcAft>
              <a:buNone/>
            </a:pPr>
            <a:r>
              <a:rPr lang="en-US"/>
              <a:t>* Deficits in social-emotional reciprocity (conversations, play, social interactions)</a:t>
            </a:r>
            <a:endParaRPr/>
          </a:p>
          <a:p>
            <a:pPr marL="457200" lvl="1" indent="0" algn="l" rtl="0">
              <a:spcBef>
                <a:spcPts val="0"/>
              </a:spcBef>
              <a:spcAft>
                <a:spcPts val="0"/>
              </a:spcAft>
              <a:buNone/>
            </a:pPr>
            <a:r>
              <a:rPr lang="en-US"/>
              <a:t>* Deficits in nonverbal communication behaviors (display or interpretation)</a:t>
            </a:r>
            <a:endParaRPr/>
          </a:p>
          <a:p>
            <a:pPr marL="457200" lvl="1" indent="0" algn="l" rtl="0">
              <a:spcBef>
                <a:spcPts val="0"/>
              </a:spcBef>
              <a:spcAft>
                <a:spcPts val="0"/>
              </a:spcAft>
              <a:buNone/>
            </a:pPr>
            <a:r>
              <a:rPr lang="en-US"/>
              <a:t>* Deficits in developing and maintaining relationships appropriate developmentally (absence in interests to skill deficits)</a:t>
            </a:r>
            <a:endParaRPr/>
          </a:p>
          <a:p>
            <a:pPr marL="0" lvl="0" indent="0" algn="l" rtl="0">
              <a:spcBef>
                <a:spcPts val="0"/>
              </a:spcBef>
              <a:spcAft>
                <a:spcPts val="0"/>
              </a:spcAft>
              <a:buNone/>
            </a:pPr>
            <a:r>
              <a:rPr lang="en-US"/>
              <a:t>B: restricted, repetitive patterns of behavior, interests or activities manifested in at least 2</a:t>
            </a:r>
            <a:endParaRPr/>
          </a:p>
          <a:p>
            <a:pPr marL="457200" lvl="1" indent="0" algn="l" rtl="0">
              <a:spcBef>
                <a:spcPts val="0"/>
              </a:spcBef>
              <a:spcAft>
                <a:spcPts val="0"/>
              </a:spcAft>
              <a:buNone/>
            </a:pPr>
            <a:r>
              <a:rPr lang="en-US"/>
              <a:t>*Stereotyped or repetitive speech, movements, or use of objects</a:t>
            </a:r>
            <a:endParaRPr/>
          </a:p>
          <a:p>
            <a:pPr marL="457200" lvl="1" indent="0" algn="l" rtl="0">
              <a:spcBef>
                <a:spcPts val="0"/>
              </a:spcBef>
              <a:spcAft>
                <a:spcPts val="0"/>
              </a:spcAft>
              <a:buNone/>
            </a:pPr>
            <a:r>
              <a:rPr lang="en-US"/>
              <a:t>*Excessive adherence to routines, rituals or resistance to change</a:t>
            </a:r>
            <a:endParaRPr/>
          </a:p>
          <a:p>
            <a:pPr marL="457200" lvl="1" indent="0" algn="l" rtl="0">
              <a:spcBef>
                <a:spcPts val="0"/>
              </a:spcBef>
              <a:spcAft>
                <a:spcPts val="0"/>
              </a:spcAft>
              <a:buNone/>
            </a:pPr>
            <a:r>
              <a:rPr lang="en-US"/>
              <a:t>*Highly restricted, fixated interests-abnormal intensity or focus</a:t>
            </a:r>
            <a:endParaRPr/>
          </a:p>
          <a:p>
            <a:pPr marL="457200" lvl="1" indent="0" algn="l" rtl="0">
              <a:spcBef>
                <a:spcPts val="0"/>
              </a:spcBef>
              <a:spcAft>
                <a:spcPts val="0"/>
              </a:spcAft>
              <a:buNone/>
            </a:pPr>
            <a:r>
              <a:rPr lang="en-US"/>
              <a:t>*Hyper or hypo reactivity to sensory input or unusual interests in sensory aspects</a:t>
            </a:r>
            <a:endParaRPr/>
          </a:p>
          <a:p>
            <a:pPr marL="0" lvl="0" indent="0" algn="l" rtl="0">
              <a:spcBef>
                <a:spcPts val="0"/>
              </a:spcBef>
              <a:spcAft>
                <a:spcPts val="0"/>
              </a:spcAft>
              <a:buNone/>
            </a:pPr>
            <a:r>
              <a:rPr lang="en-US"/>
              <a:t>C: Symptoms must be present in early childhood but may not become fully manifested until social demands exceed limited capacities</a:t>
            </a:r>
            <a:endParaRPr/>
          </a:p>
          <a:p>
            <a:pPr marL="0" lvl="0" indent="0" algn="l" rtl="0">
              <a:spcBef>
                <a:spcPts val="0"/>
              </a:spcBef>
              <a:spcAft>
                <a:spcPts val="0"/>
              </a:spcAft>
              <a:buNone/>
            </a:pPr>
            <a:r>
              <a:rPr lang="en-US"/>
              <a:t>D: symptoms together limit and impair everyday functioning</a:t>
            </a:r>
            <a:endParaRPr/>
          </a:p>
          <a:p>
            <a:pPr marL="0" lvl="0" indent="0" algn="l" rtl="0">
              <a:spcBef>
                <a:spcPts val="0"/>
              </a:spcBef>
              <a:spcAft>
                <a:spcPts val="0"/>
              </a:spcAft>
              <a:buNone/>
            </a:pPr>
            <a:endParaRPr/>
          </a:p>
        </p:txBody>
      </p:sp>
      <p:sp>
        <p:nvSpPr>
          <p:cNvPr id="170" name="Google Shape;17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p8: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31% of children with ASD have an intellectual disability (intelligence quotient [IQ] &lt;70), 25% are in the borderline range (IQ 71–85), and 44% have IQ scores in the average to above average range (i.e., IQ &gt;85). </a:t>
            </a:r>
            <a:endParaRPr/>
          </a:p>
          <a:p>
            <a:pPr marL="0" lvl="0" indent="0" algn="l" rtl="0">
              <a:spcBef>
                <a:spcPts val="0"/>
              </a:spcBef>
              <a:spcAft>
                <a:spcPts val="0"/>
              </a:spcAft>
              <a:buNone/>
            </a:pPr>
            <a:r>
              <a:rPr lang="en-US">
                <a:solidFill>
                  <a:srgbClr val="FF00FF"/>
                </a:solidFill>
              </a:rPr>
              <a:t/>
            </a:r>
            <a:br>
              <a:rPr lang="en-US">
                <a:solidFill>
                  <a:srgbClr val="FF00FF"/>
                </a:solidFill>
              </a:rPr>
            </a:br>
            <a:endParaRPr>
              <a:solidFill>
                <a:srgbClr val="FF00FF"/>
              </a:solidFill>
            </a:endParaRPr>
          </a:p>
        </p:txBody>
      </p:sp>
      <p:sp>
        <p:nvSpPr>
          <p:cNvPr id="177" name="Google Shape;177;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9: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sz="1200">
                <a:solidFill>
                  <a:schemeClr val="dk1"/>
                </a:solidFill>
                <a:latin typeface="Arial"/>
                <a:ea typeface="Arial"/>
                <a:cs typeface="Arial"/>
                <a:sym typeface="Arial"/>
              </a:rPr>
              <a:t>Dr. Mary Baker-Ericzén</a:t>
            </a:r>
            <a:endParaRPr/>
          </a:p>
        </p:txBody>
      </p:sp>
      <p:sp>
        <p:nvSpPr>
          <p:cNvPr id="183" name="Google Shape;183;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9</a:t>
            </a:fld>
            <a:endParaRPr sz="1200">
              <a:solidFill>
                <a:schemeClr val="dk1"/>
              </a:solidFill>
              <a:latin typeface="Arial"/>
              <a:ea typeface="Arial"/>
              <a:cs typeface="Arial"/>
              <a:sym typeface="Arial"/>
            </a:endParaRPr>
          </a:p>
        </p:txBody>
      </p:sp>
      <p:sp>
        <p:nvSpPr>
          <p:cNvPr id="184" name="Google Shape;18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5" name="Google Shape;185;p9:notes"/>
          <p:cNvSpPr txBox="1">
            <a:spLocks noGrp="1"/>
          </p:cNvSpPr>
          <p:nvPr>
            <p:ph type="body" idx="1"/>
            <p:custDataLst>
              <p:tags r:id="rId1"/>
            </p:custDataLst>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 sum, it’s Multi- faceted causes including bio and environmental factors.</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with Picture">
  <p:cSld name="Title Slide with Picture">
    <p:spTree>
      <p:nvGrpSpPr>
        <p:cNvPr id="1" name="Shape 19"/>
        <p:cNvGrpSpPr/>
        <p:nvPr/>
      </p:nvGrpSpPr>
      <p:grpSpPr>
        <a:xfrm>
          <a:off x="0" y="0"/>
          <a:ext cx="0" cy="0"/>
          <a:chOff x="0" y="0"/>
          <a:chExt cx="0" cy="0"/>
        </a:xfrm>
      </p:grpSpPr>
      <p:sp>
        <p:nvSpPr>
          <p:cNvPr id="20" name="Google Shape;20;p2"/>
          <p:cNvSpPr/>
          <p:nvPr/>
        </p:nvSpPr>
        <p:spPr>
          <a:xfrm>
            <a:off x="6540503" y="0"/>
            <a:ext cx="5651496" cy="6858000"/>
          </a:xfrm>
          <a:custGeom>
            <a:avLst/>
            <a:gdLst/>
            <a:ahLst/>
            <a:cxnLst/>
            <a:rect l="l" t="t" r="r" b="b"/>
            <a:pathLst>
              <a:path w="4238622" h="6858000" extrusionOk="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Book Antiqua"/>
              <a:ea typeface="Book Antiqua"/>
              <a:cs typeface="Book Antiqua"/>
              <a:sym typeface="Book Antiqua"/>
            </a:endParaRPr>
          </a:p>
        </p:txBody>
      </p:sp>
      <p:sp>
        <p:nvSpPr>
          <p:cNvPr id="21" name="Google Shape;21;p2"/>
          <p:cNvSpPr/>
          <p:nvPr/>
        </p:nvSpPr>
        <p:spPr>
          <a:xfrm>
            <a:off x="6256868" y="0"/>
            <a:ext cx="1672169" cy="6858000"/>
          </a:xfrm>
          <a:custGeom>
            <a:avLst/>
            <a:gdLst/>
            <a:ahLst/>
            <a:cxnLst/>
            <a:rect l="l" t="t" r="r" b="b"/>
            <a:pathLst>
              <a:path w="1254127" h="6858000" extrusionOk="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Book Antiqua"/>
              <a:ea typeface="Book Antiqua"/>
              <a:cs typeface="Book Antiqua"/>
              <a:sym typeface="Book Antiqua"/>
            </a:endParaRPr>
          </a:p>
        </p:txBody>
      </p:sp>
      <p:sp>
        <p:nvSpPr>
          <p:cNvPr id="22" name="Google Shape;22;p2"/>
          <p:cNvSpPr/>
          <p:nvPr/>
        </p:nvSpPr>
        <p:spPr>
          <a:xfrm>
            <a:off x="6062136" y="0"/>
            <a:ext cx="1528232" cy="6858000"/>
          </a:xfrm>
          <a:custGeom>
            <a:avLst/>
            <a:gdLst/>
            <a:ahLst/>
            <a:cxnLst/>
            <a:rect l="l" t="t" r="r" b="b"/>
            <a:pathLst>
              <a:path w="1146174" h="6858000" extrusionOk="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Book Antiqua"/>
              <a:ea typeface="Book Antiqua"/>
              <a:cs typeface="Book Antiqua"/>
              <a:sym typeface="Book Antiqua"/>
            </a:endParaRPr>
          </a:p>
        </p:txBody>
      </p:sp>
      <p:sp>
        <p:nvSpPr>
          <p:cNvPr id="23" name="Google Shape;23;p2"/>
          <p:cNvSpPr txBox="1">
            <a:spLocks noGrp="1"/>
          </p:cNvSpPr>
          <p:nvPr>
            <p:ph type="ctrTitle"/>
          </p:nvPr>
        </p:nvSpPr>
        <p:spPr>
          <a:xfrm>
            <a:off x="1295401" y="1873584"/>
            <a:ext cx="5120640" cy="256032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034680"/>
              </a:buClr>
              <a:buSzPts val="4000"/>
              <a:buFont typeface="Book Antiqua"/>
              <a:buNone/>
              <a:defRPr sz="4000">
                <a:solidFill>
                  <a:srgbClr val="03468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2"/>
          <p:cNvSpPr txBox="1">
            <a:spLocks noGrp="1"/>
          </p:cNvSpPr>
          <p:nvPr>
            <p:ph type="subTitle" idx="1"/>
          </p:nvPr>
        </p:nvSpPr>
        <p:spPr>
          <a:xfrm>
            <a:off x="1295401" y="4572000"/>
            <a:ext cx="5120640" cy="1600200"/>
          </a:xfrm>
          <a:prstGeom prst="rect">
            <a:avLst/>
          </a:prstGeom>
          <a:noFill/>
          <a:ln>
            <a:noFill/>
          </a:ln>
        </p:spPr>
        <p:txBody>
          <a:bodyPr spcFirstLastPara="1" wrap="square" lIns="91425" tIns="45700" rIns="91425" bIns="45700" anchor="t" anchorCtr="0">
            <a:noAutofit/>
          </a:bodyPr>
          <a:lstStyle>
            <a:lvl1pPr lvl="0" algn="l">
              <a:lnSpc>
                <a:spcPct val="90000"/>
              </a:lnSpc>
              <a:spcBef>
                <a:spcPts val="1800"/>
              </a:spcBef>
              <a:spcAft>
                <a:spcPts val="0"/>
              </a:spcAft>
              <a:buSzPts val="2400"/>
              <a:buNone/>
              <a:defRPr sz="2400">
                <a:solidFill>
                  <a:srgbClr val="377BBB"/>
                </a:solidFill>
              </a:defRPr>
            </a:lvl1pPr>
            <a:lvl2pPr lvl="1" algn="ctr">
              <a:lnSpc>
                <a:spcPct val="90000"/>
              </a:lnSpc>
              <a:spcBef>
                <a:spcPts val="1000"/>
              </a:spcBef>
              <a:spcAft>
                <a:spcPts val="0"/>
              </a:spcAft>
              <a:buSzPts val="2000"/>
              <a:buNone/>
              <a:defRPr sz="2000"/>
            </a:lvl2pPr>
            <a:lvl3pPr lvl="2" algn="ctr">
              <a:lnSpc>
                <a:spcPct val="90000"/>
              </a:lnSpc>
              <a:spcBef>
                <a:spcPts val="800"/>
              </a:spcBef>
              <a:spcAft>
                <a:spcPts val="0"/>
              </a:spcAft>
              <a:buSzPts val="1800"/>
              <a:buNone/>
              <a:defRPr sz="1800"/>
            </a:lvl3pPr>
            <a:lvl4pPr lvl="3" algn="ctr">
              <a:lnSpc>
                <a:spcPct val="90000"/>
              </a:lnSpc>
              <a:spcBef>
                <a:spcPts val="800"/>
              </a:spcBef>
              <a:spcAft>
                <a:spcPts val="0"/>
              </a:spcAft>
              <a:buSzPts val="1600"/>
              <a:buNone/>
              <a:defRPr sz="1600"/>
            </a:lvl4pPr>
            <a:lvl5pPr lvl="4" algn="ctr">
              <a:lnSpc>
                <a:spcPct val="90000"/>
              </a:lnSpc>
              <a:spcBef>
                <a:spcPts val="800"/>
              </a:spcBef>
              <a:spcAft>
                <a:spcPts val="0"/>
              </a:spcAft>
              <a:buSzPts val="1600"/>
              <a:buNone/>
              <a:defRPr sz="1600"/>
            </a:lvl5pPr>
            <a:lvl6pPr lvl="5" algn="ctr">
              <a:lnSpc>
                <a:spcPct val="90000"/>
              </a:lnSpc>
              <a:spcBef>
                <a:spcPts val="800"/>
              </a:spcBef>
              <a:spcAft>
                <a:spcPts val="0"/>
              </a:spcAft>
              <a:buClr>
                <a:schemeClr val="dk1"/>
              </a:buClr>
              <a:buSzPts val="1600"/>
              <a:buNone/>
              <a:defRPr sz="1600"/>
            </a:lvl6pPr>
            <a:lvl7pPr lvl="6" algn="ctr">
              <a:lnSpc>
                <a:spcPct val="90000"/>
              </a:lnSpc>
              <a:spcBef>
                <a:spcPts val="800"/>
              </a:spcBef>
              <a:spcAft>
                <a:spcPts val="0"/>
              </a:spcAft>
              <a:buClr>
                <a:schemeClr val="dk1"/>
              </a:buClr>
              <a:buSzPts val="1600"/>
              <a:buNone/>
              <a:defRPr sz="1600"/>
            </a:lvl7pPr>
            <a:lvl8pPr lvl="7" algn="ctr">
              <a:lnSpc>
                <a:spcPct val="90000"/>
              </a:lnSpc>
              <a:spcBef>
                <a:spcPts val="800"/>
              </a:spcBef>
              <a:spcAft>
                <a:spcPts val="0"/>
              </a:spcAft>
              <a:buClr>
                <a:schemeClr val="dk1"/>
              </a:buClr>
              <a:buSzPts val="1600"/>
              <a:buNone/>
              <a:defRPr sz="1600"/>
            </a:lvl8pPr>
            <a:lvl9pPr lvl="8" algn="ctr">
              <a:lnSpc>
                <a:spcPct val="90000"/>
              </a:lnSpc>
              <a:spcBef>
                <a:spcPts val="800"/>
              </a:spcBef>
              <a:spcAft>
                <a:spcPts val="0"/>
              </a:spcAft>
              <a:buClr>
                <a:schemeClr val="dk1"/>
              </a:buClr>
              <a:buSzPts val="1600"/>
              <a:buNone/>
              <a:defRPr sz="1600"/>
            </a:lvl9pPr>
          </a:lstStyle>
          <a:p>
            <a:endParaRPr/>
          </a:p>
        </p:txBody>
      </p:sp>
      <p:sp>
        <p:nvSpPr>
          <p:cNvPr id="25" name="Google Shape;25;p2"/>
          <p:cNvSpPr>
            <a:spLocks noGrp="1"/>
          </p:cNvSpPr>
          <p:nvPr>
            <p:ph type="pic" idx="2"/>
          </p:nvPr>
        </p:nvSpPr>
        <p:spPr>
          <a:xfrm>
            <a:off x="6743703" y="0"/>
            <a:ext cx="5448297" cy="6858000"/>
          </a:xfrm>
          <a:prstGeom prst="rect">
            <a:avLst/>
          </a:prstGeom>
          <a:noFill/>
          <a:ln>
            <a:noFill/>
          </a:ln>
        </p:spPr>
        <p:txBody>
          <a:bodyPr spcFirstLastPara="1" wrap="square" lIns="91425" tIns="365750" rIns="91425" bIns="45700" anchor="t" anchorCtr="0">
            <a:noAutofit/>
          </a:bodyPr>
          <a:lstStyle>
            <a:lvl1pPr marR="0" lvl="0" algn="ctr" rtl="0">
              <a:lnSpc>
                <a:spcPct val="90000"/>
              </a:lnSpc>
              <a:spcBef>
                <a:spcPts val="1800"/>
              </a:spcBef>
              <a:spcAft>
                <a:spcPts val="0"/>
              </a:spcAft>
              <a:buClr>
                <a:srgbClr val="080808"/>
              </a:buClr>
              <a:buSzPts val="2800"/>
              <a:buFont typeface="Arial"/>
              <a:buNone/>
              <a:defRPr sz="2800" b="0" i="0" u="none" strike="noStrike" cap="none">
                <a:solidFill>
                  <a:schemeClr val="lt1"/>
                </a:solidFill>
                <a:latin typeface="Arial"/>
                <a:ea typeface="Arial"/>
                <a:cs typeface="Arial"/>
                <a:sym typeface="Arial"/>
              </a:defRPr>
            </a:lvl1pPr>
            <a:lvl2pPr marR="0" lvl="1" algn="l" rtl="0">
              <a:lnSpc>
                <a:spcPct val="90000"/>
              </a:lnSpc>
              <a:spcBef>
                <a:spcPts val="1000"/>
              </a:spcBef>
              <a:spcAft>
                <a:spcPts val="0"/>
              </a:spcAft>
              <a:buClr>
                <a:srgbClr val="080808"/>
              </a:buClr>
              <a:buSzPts val="2000"/>
              <a:buFont typeface="Arial"/>
              <a:buChar char="•"/>
              <a:defRPr sz="2000" b="0" i="0" u="none" strike="noStrike" cap="none">
                <a:solidFill>
                  <a:srgbClr val="377BBB"/>
                </a:solidFill>
                <a:latin typeface="Arial"/>
                <a:ea typeface="Arial"/>
                <a:cs typeface="Arial"/>
                <a:sym typeface="Arial"/>
              </a:defRPr>
            </a:lvl2pPr>
            <a:lvl3pPr marR="0" lvl="2" algn="l" rtl="0">
              <a:lnSpc>
                <a:spcPct val="90000"/>
              </a:lnSpc>
              <a:spcBef>
                <a:spcPts val="800"/>
              </a:spcBef>
              <a:spcAft>
                <a:spcPts val="0"/>
              </a:spcAft>
              <a:buClr>
                <a:srgbClr val="080808"/>
              </a:buClr>
              <a:buSzPts val="1800"/>
              <a:buFont typeface="Arial"/>
              <a:buChar char="•"/>
              <a:defRPr sz="1800" b="0" i="0" u="none" strike="noStrike" cap="none">
                <a:solidFill>
                  <a:srgbClr val="377BBB"/>
                </a:solidFill>
                <a:latin typeface="Arial"/>
                <a:ea typeface="Arial"/>
                <a:cs typeface="Arial"/>
                <a:sym typeface="Arial"/>
              </a:defRPr>
            </a:lvl3pPr>
            <a:lvl4pPr marR="0" lvl="3" algn="l" rtl="0">
              <a:lnSpc>
                <a:spcPct val="90000"/>
              </a:lnSpc>
              <a:spcBef>
                <a:spcPts val="800"/>
              </a:spcBef>
              <a:spcAft>
                <a:spcPts val="0"/>
              </a:spcAft>
              <a:buClr>
                <a:srgbClr val="080808"/>
              </a:buClr>
              <a:buSzPts val="1600"/>
              <a:buFont typeface="Arial"/>
              <a:buChar char="•"/>
              <a:defRPr sz="1600" b="0" i="0" u="none" strike="noStrike" cap="none">
                <a:solidFill>
                  <a:srgbClr val="377BBB"/>
                </a:solidFill>
                <a:latin typeface="Arial"/>
                <a:ea typeface="Arial"/>
                <a:cs typeface="Arial"/>
                <a:sym typeface="Arial"/>
              </a:defRPr>
            </a:lvl4pPr>
            <a:lvl5pPr marR="0" lvl="4" algn="l" rtl="0">
              <a:lnSpc>
                <a:spcPct val="90000"/>
              </a:lnSpc>
              <a:spcBef>
                <a:spcPts val="800"/>
              </a:spcBef>
              <a:spcAft>
                <a:spcPts val="0"/>
              </a:spcAft>
              <a:buClr>
                <a:srgbClr val="080808"/>
              </a:buClr>
              <a:buSzPts val="1600"/>
              <a:buFont typeface="Arial"/>
              <a:buChar char="•"/>
              <a:defRPr sz="1600" b="0" i="0" u="none" strike="noStrike" cap="none">
                <a:solidFill>
                  <a:srgbClr val="377BBB"/>
                </a:solidFill>
                <a:latin typeface="Arial"/>
                <a:ea typeface="Arial"/>
                <a:cs typeface="Arial"/>
                <a:sym typeface="Arial"/>
              </a:defRPr>
            </a:lvl5pPr>
            <a:lvl6pPr marR="0" lvl="5"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Book Antiqua"/>
                <a:ea typeface="Book Antiqua"/>
                <a:cs typeface="Book Antiqua"/>
                <a:sym typeface="Book Antiqua"/>
              </a:defRPr>
            </a:lvl6pPr>
            <a:lvl7pPr marR="0" lvl="6"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Book Antiqua"/>
                <a:ea typeface="Book Antiqua"/>
                <a:cs typeface="Book Antiqua"/>
                <a:sym typeface="Book Antiqua"/>
              </a:defRPr>
            </a:lvl7pPr>
            <a:lvl8pPr marR="0" lvl="7"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Book Antiqua"/>
                <a:ea typeface="Book Antiqua"/>
                <a:cs typeface="Book Antiqua"/>
                <a:sym typeface="Book Antiqua"/>
              </a:defRPr>
            </a:lvl8pPr>
            <a:lvl9pPr marR="0" lvl="8"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Book Antiqua"/>
                <a:ea typeface="Book Antiqua"/>
                <a:cs typeface="Book Antiqua"/>
                <a:sym typeface="Book Antiqua"/>
              </a:defRPr>
            </a:lvl9pPr>
          </a:lstStyle>
          <a:p>
            <a:endParaRPr/>
          </a:p>
        </p:txBody>
      </p:sp>
      <p:sp>
        <p:nvSpPr>
          <p:cNvPr id="26" name="Google Shape;26;p2"/>
          <p:cNvSpPr/>
          <p:nvPr/>
        </p:nvSpPr>
        <p:spPr>
          <a:xfrm>
            <a:off x="12344400" y="0"/>
            <a:ext cx="1295400" cy="6858000"/>
          </a:xfrm>
          <a:prstGeom prst="roundRect">
            <a:avLst>
              <a:gd name="adj" fmla="val 9717"/>
            </a:avLst>
          </a:prstGeom>
          <a:solidFill>
            <a:srgbClr val="A6A6A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i="1">
                <a:solidFill>
                  <a:schemeClr val="lt1"/>
                </a:solidFill>
                <a:latin typeface="Arial"/>
                <a:ea typeface="Arial"/>
                <a:cs typeface="Arial"/>
                <a:sym typeface="Arial"/>
              </a:rPr>
              <a:t>NOTE:</a:t>
            </a:r>
            <a:endParaRPr/>
          </a:p>
          <a:p>
            <a:pPr marL="0" marR="0" lvl="0" indent="0" algn="l" rtl="0">
              <a:spcBef>
                <a:spcPts val="0"/>
              </a:spcBef>
              <a:spcAft>
                <a:spcPts val="0"/>
              </a:spcAft>
              <a:buNone/>
            </a:pPr>
            <a:r>
              <a:rPr lang="en-US" sz="1200" i="1">
                <a:solidFill>
                  <a:schemeClr val="lt1"/>
                </a:solidFill>
                <a:latin typeface="Arial"/>
                <a:ea typeface="Arial"/>
                <a:cs typeface="Arial"/>
                <a:sym typeface="Arial"/>
              </a:rPr>
              <a:t>To change the  image on this slide, select the picture and delete it. Then click the Pictures icon in the placeholder to insert your own image.</a:t>
            </a:r>
            <a:endParaRPr/>
          </a:p>
        </p:txBody>
      </p:sp>
      <p:pic>
        <p:nvPicPr>
          <p:cNvPr id="27" name="Google Shape;27;p2"/>
          <p:cNvPicPr preferRelativeResize="0"/>
          <p:nvPr/>
        </p:nvPicPr>
        <p:blipFill rotWithShape="1">
          <a:blip r:embed="rId2">
            <a:alphaModFix/>
          </a:blip>
          <a:srcRect/>
          <a:stretch/>
        </p:blipFill>
        <p:spPr>
          <a:xfrm>
            <a:off x="10004294" y="167627"/>
            <a:ext cx="2069810" cy="56213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1"/>
        <p:cNvGrpSpPr/>
        <p:nvPr/>
      </p:nvGrpSpPr>
      <p:grpSpPr>
        <a:xfrm>
          <a:off x="0" y="0"/>
          <a:ext cx="0" cy="0"/>
          <a:chOff x="0" y="0"/>
          <a:chExt cx="0" cy="0"/>
        </a:xfrm>
      </p:grpSpPr>
      <p:sp>
        <p:nvSpPr>
          <p:cNvPr id="82" name="Google Shape;82;p11"/>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Book Antiqu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11"/>
          <p:cNvSpPr>
            <a:spLocks noGrp="1"/>
          </p:cNvSpPr>
          <p:nvPr>
            <p:ph type="pic" idx="2"/>
          </p:nvPr>
        </p:nvSpPr>
        <p:spPr>
          <a:xfrm>
            <a:off x="4724400" y="1828801"/>
            <a:ext cx="6172200" cy="4343400"/>
          </a:xfrm>
          <a:prstGeom prst="rect">
            <a:avLst/>
          </a:prstGeom>
          <a:noFill/>
          <a:ln>
            <a:noFill/>
          </a:ln>
        </p:spPr>
        <p:txBody>
          <a:bodyPr spcFirstLastPara="1" wrap="square" lIns="91425" tIns="274300" rIns="91425" bIns="45700" anchor="t" anchorCtr="0">
            <a:noAutofit/>
          </a:bodyPr>
          <a:lstStyle>
            <a:lvl1pPr marR="0" lvl="0" algn="ctr" rtl="0">
              <a:lnSpc>
                <a:spcPct val="90000"/>
              </a:lnSpc>
              <a:spcBef>
                <a:spcPts val="1800"/>
              </a:spcBef>
              <a:spcAft>
                <a:spcPts val="0"/>
              </a:spcAft>
              <a:buClr>
                <a:srgbClr val="080808"/>
              </a:buClr>
              <a:buSzPts val="2400"/>
              <a:buFont typeface="Arial"/>
              <a:buNone/>
              <a:defRPr sz="2400" b="0" i="0" u="none" strike="noStrike" cap="none">
                <a:solidFill>
                  <a:srgbClr val="034680"/>
                </a:solidFill>
                <a:latin typeface="Arial"/>
                <a:ea typeface="Arial"/>
                <a:cs typeface="Arial"/>
                <a:sym typeface="Arial"/>
              </a:defRPr>
            </a:lvl1pPr>
            <a:lvl2pPr marR="0" lvl="1" algn="l" rtl="0">
              <a:lnSpc>
                <a:spcPct val="90000"/>
              </a:lnSpc>
              <a:spcBef>
                <a:spcPts val="1000"/>
              </a:spcBef>
              <a:spcAft>
                <a:spcPts val="0"/>
              </a:spcAft>
              <a:buClr>
                <a:srgbClr val="080808"/>
              </a:buClr>
              <a:buSzPts val="2800"/>
              <a:buFont typeface="Arial"/>
              <a:buNone/>
              <a:defRPr sz="2800" b="0" i="0" u="none" strike="noStrike" cap="none">
                <a:solidFill>
                  <a:srgbClr val="377BBB"/>
                </a:solidFill>
                <a:latin typeface="Arial"/>
                <a:ea typeface="Arial"/>
                <a:cs typeface="Arial"/>
                <a:sym typeface="Arial"/>
              </a:defRPr>
            </a:lvl2pPr>
            <a:lvl3pPr marR="0" lvl="2" algn="l" rtl="0">
              <a:lnSpc>
                <a:spcPct val="90000"/>
              </a:lnSpc>
              <a:spcBef>
                <a:spcPts val="800"/>
              </a:spcBef>
              <a:spcAft>
                <a:spcPts val="0"/>
              </a:spcAft>
              <a:buClr>
                <a:srgbClr val="080808"/>
              </a:buClr>
              <a:buSzPts val="2400"/>
              <a:buFont typeface="Arial"/>
              <a:buNone/>
              <a:defRPr sz="2400" b="0" i="0" u="none" strike="noStrike" cap="none">
                <a:solidFill>
                  <a:srgbClr val="377BBB"/>
                </a:solidFill>
                <a:latin typeface="Arial"/>
                <a:ea typeface="Arial"/>
                <a:cs typeface="Arial"/>
                <a:sym typeface="Arial"/>
              </a:defRPr>
            </a:lvl3pPr>
            <a:lvl4pPr marR="0" lvl="3" algn="l" rtl="0">
              <a:lnSpc>
                <a:spcPct val="90000"/>
              </a:lnSpc>
              <a:spcBef>
                <a:spcPts val="800"/>
              </a:spcBef>
              <a:spcAft>
                <a:spcPts val="0"/>
              </a:spcAft>
              <a:buClr>
                <a:srgbClr val="080808"/>
              </a:buClr>
              <a:buSzPts val="2000"/>
              <a:buFont typeface="Arial"/>
              <a:buNone/>
              <a:defRPr sz="2000" b="0" i="0" u="none" strike="noStrike" cap="none">
                <a:solidFill>
                  <a:srgbClr val="377BBB"/>
                </a:solidFill>
                <a:latin typeface="Arial"/>
                <a:ea typeface="Arial"/>
                <a:cs typeface="Arial"/>
                <a:sym typeface="Arial"/>
              </a:defRPr>
            </a:lvl4pPr>
            <a:lvl5pPr marR="0" lvl="4" algn="l" rtl="0">
              <a:lnSpc>
                <a:spcPct val="90000"/>
              </a:lnSpc>
              <a:spcBef>
                <a:spcPts val="800"/>
              </a:spcBef>
              <a:spcAft>
                <a:spcPts val="0"/>
              </a:spcAft>
              <a:buClr>
                <a:srgbClr val="080808"/>
              </a:buClr>
              <a:buSzPts val="2000"/>
              <a:buFont typeface="Arial"/>
              <a:buNone/>
              <a:defRPr sz="2000" b="0" i="0" u="none" strike="noStrike" cap="none">
                <a:solidFill>
                  <a:srgbClr val="377BBB"/>
                </a:solidFill>
                <a:latin typeface="Arial"/>
                <a:ea typeface="Arial"/>
                <a:cs typeface="Arial"/>
                <a:sym typeface="Arial"/>
              </a:defRPr>
            </a:lvl5pPr>
            <a:lvl6pPr marR="0" lvl="5"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Book Antiqua"/>
                <a:ea typeface="Book Antiqua"/>
                <a:cs typeface="Book Antiqua"/>
                <a:sym typeface="Book Antiqua"/>
              </a:defRPr>
            </a:lvl6pPr>
            <a:lvl7pPr marR="0" lvl="6"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Book Antiqua"/>
                <a:ea typeface="Book Antiqua"/>
                <a:cs typeface="Book Antiqua"/>
                <a:sym typeface="Book Antiqua"/>
              </a:defRPr>
            </a:lvl7pPr>
            <a:lvl8pPr marR="0" lvl="7"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Book Antiqua"/>
                <a:ea typeface="Book Antiqua"/>
                <a:cs typeface="Book Antiqua"/>
                <a:sym typeface="Book Antiqua"/>
              </a:defRPr>
            </a:lvl8pPr>
            <a:lvl9pPr marR="0" lvl="8"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Book Antiqua"/>
                <a:ea typeface="Book Antiqua"/>
                <a:cs typeface="Book Antiqua"/>
                <a:sym typeface="Book Antiqua"/>
              </a:defRPr>
            </a:lvl9pPr>
          </a:lstStyle>
          <a:p>
            <a:endParaRPr/>
          </a:p>
        </p:txBody>
      </p:sp>
      <p:sp>
        <p:nvSpPr>
          <p:cNvPr id="84" name="Google Shape;84;p11"/>
          <p:cNvSpPr txBox="1">
            <a:spLocks noGrp="1"/>
          </p:cNvSpPr>
          <p:nvPr>
            <p:ph type="body" idx="1"/>
          </p:nvPr>
        </p:nvSpPr>
        <p:spPr>
          <a:xfrm>
            <a:off x="1295400" y="1828800"/>
            <a:ext cx="3017520" cy="43434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200"/>
              </a:spcBef>
              <a:spcAft>
                <a:spcPts val="0"/>
              </a:spcAft>
              <a:buSzPts val="2000"/>
              <a:buNone/>
              <a:defRPr sz="2000"/>
            </a:lvl1pPr>
            <a:lvl2pPr marL="914400" lvl="1" indent="-228600" algn="l">
              <a:lnSpc>
                <a:spcPct val="90000"/>
              </a:lnSpc>
              <a:spcBef>
                <a:spcPts val="1000"/>
              </a:spcBef>
              <a:spcAft>
                <a:spcPts val="0"/>
              </a:spcAft>
              <a:buSzPts val="1400"/>
              <a:buNone/>
              <a:defRPr sz="1400"/>
            </a:lvl2pPr>
            <a:lvl3pPr marL="1371600" lvl="2" indent="-228600" algn="l">
              <a:lnSpc>
                <a:spcPct val="90000"/>
              </a:lnSpc>
              <a:spcBef>
                <a:spcPts val="800"/>
              </a:spcBef>
              <a:spcAft>
                <a:spcPts val="0"/>
              </a:spcAft>
              <a:buSzPts val="1200"/>
              <a:buNone/>
              <a:defRPr sz="1200"/>
            </a:lvl3pPr>
            <a:lvl4pPr marL="1828800" lvl="3" indent="-228600" algn="l">
              <a:lnSpc>
                <a:spcPct val="90000"/>
              </a:lnSpc>
              <a:spcBef>
                <a:spcPts val="800"/>
              </a:spcBef>
              <a:spcAft>
                <a:spcPts val="0"/>
              </a:spcAft>
              <a:buSzPts val="1000"/>
              <a:buNone/>
              <a:defRPr sz="1000"/>
            </a:lvl4pPr>
            <a:lvl5pPr marL="2286000" lvl="4" indent="-228600" algn="l">
              <a:lnSpc>
                <a:spcPct val="90000"/>
              </a:lnSpc>
              <a:spcBef>
                <a:spcPts val="800"/>
              </a:spcBef>
              <a:spcAft>
                <a:spcPts val="0"/>
              </a:spcAft>
              <a:buSzPts val="1000"/>
              <a:buNone/>
              <a:defRPr sz="1000"/>
            </a:lvl5pPr>
            <a:lvl6pPr marL="2743200" lvl="5" indent="-228600" algn="l">
              <a:lnSpc>
                <a:spcPct val="90000"/>
              </a:lnSpc>
              <a:spcBef>
                <a:spcPts val="800"/>
              </a:spcBef>
              <a:spcAft>
                <a:spcPts val="0"/>
              </a:spcAft>
              <a:buClr>
                <a:schemeClr val="dk1"/>
              </a:buClr>
              <a:buSzPts val="1000"/>
              <a:buNone/>
              <a:defRPr sz="1000"/>
            </a:lvl6pPr>
            <a:lvl7pPr marL="3200400" lvl="6" indent="-228600" algn="l">
              <a:lnSpc>
                <a:spcPct val="90000"/>
              </a:lnSpc>
              <a:spcBef>
                <a:spcPts val="800"/>
              </a:spcBef>
              <a:spcAft>
                <a:spcPts val="0"/>
              </a:spcAft>
              <a:buClr>
                <a:schemeClr val="dk1"/>
              </a:buClr>
              <a:buSzPts val="1000"/>
              <a:buNone/>
              <a:defRPr sz="1000"/>
            </a:lvl7pPr>
            <a:lvl8pPr marL="3657600" lvl="7" indent="-228600" algn="l">
              <a:lnSpc>
                <a:spcPct val="90000"/>
              </a:lnSpc>
              <a:spcBef>
                <a:spcPts val="800"/>
              </a:spcBef>
              <a:spcAft>
                <a:spcPts val="0"/>
              </a:spcAft>
              <a:buClr>
                <a:schemeClr val="dk1"/>
              </a:buClr>
              <a:buSzPts val="1000"/>
              <a:buNone/>
              <a:defRPr sz="1000"/>
            </a:lvl8pPr>
            <a:lvl9pPr marL="4114800" lvl="8" indent="-228600" algn="l">
              <a:lnSpc>
                <a:spcPct val="90000"/>
              </a:lnSpc>
              <a:spcBef>
                <a:spcPts val="800"/>
              </a:spcBef>
              <a:spcAft>
                <a:spcPts val="0"/>
              </a:spcAft>
              <a:buClr>
                <a:schemeClr val="dk1"/>
              </a:buClr>
              <a:buSzPts val="1000"/>
              <a:buNone/>
              <a:defRPr sz="1000"/>
            </a:lvl9pPr>
          </a:lstStyle>
          <a:p>
            <a:endParaRPr/>
          </a:p>
        </p:txBody>
      </p:sp>
      <p:sp>
        <p:nvSpPr>
          <p:cNvPr id="85" name="Google Shape;85;p11"/>
          <p:cNvSpPr txBox="1">
            <a:spLocks noGrp="1"/>
          </p:cNvSpPr>
          <p:nvPr>
            <p:ph type="dt" idx="10"/>
          </p:nvPr>
        </p:nvSpPr>
        <p:spPr>
          <a:xfrm>
            <a:off x="7791449" y="6374999"/>
            <a:ext cx="1480705"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1"/>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1"/>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Pictures with Captions">
  <p:cSld name="Two Pictures with Captions">
    <p:spTree>
      <p:nvGrpSpPr>
        <p:cNvPr id="1" name="Shape 88"/>
        <p:cNvGrpSpPr/>
        <p:nvPr/>
      </p:nvGrpSpPr>
      <p:grpSpPr>
        <a:xfrm>
          <a:off x="0" y="0"/>
          <a:ext cx="0" cy="0"/>
          <a:chOff x="0" y="0"/>
          <a:chExt cx="0" cy="0"/>
        </a:xfrm>
      </p:grpSpPr>
      <p:sp>
        <p:nvSpPr>
          <p:cNvPr id="89" name="Google Shape;89;p12"/>
          <p:cNvSpPr/>
          <p:nvPr/>
        </p:nvSpPr>
        <p:spPr>
          <a:xfrm>
            <a:off x="1295400" y="5257800"/>
            <a:ext cx="4572000" cy="914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Book Antiqua"/>
              <a:ea typeface="Book Antiqua"/>
              <a:cs typeface="Book Antiqua"/>
              <a:sym typeface="Book Antiqua"/>
            </a:endParaRPr>
          </a:p>
        </p:txBody>
      </p:sp>
      <p:sp>
        <p:nvSpPr>
          <p:cNvPr id="90" name="Google Shape;90;p12"/>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Book Antiqu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12"/>
          <p:cNvSpPr txBox="1">
            <a:spLocks noGrp="1"/>
          </p:cNvSpPr>
          <p:nvPr>
            <p:ph type="body" idx="1"/>
          </p:nvPr>
        </p:nvSpPr>
        <p:spPr>
          <a:xfrm>
            <a:off x="1371273" y="5333098"/>
            <a:ext cx="4420252" cy="83910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0"/>
              </a:spcBef>
              <a:spcAft>
                <a:spcPts val="0"/>
              </a:spcAft>
              <a:buSzPts val="1800"/>
              <a:buNone/>
              <a:defRPr sz="1800">
                <a:solidFill>
                  <a:schemeClr val="lt1"/>
                </a:solidFill>
              </a:defRPr>
            </a:lvl1pPr>
            <a:lvl2pPr marL="914400" lvl="1" indent="-228600" algn="l">
              <a:lnSpc>
                <a:spcPct val="90000"/>
              </a:lnSpc>
              <a:spcBef>
                <a:spcPts val="1000"/>
              </a:spcBef>
              <a:spcAft>
                <a:spcPts val="0"/>
              </a:spcAft>
              <a:buSzPts val="1400"/>
              <a:buNone/>
              <a:defRPr sz="1400"/>
            </a:lvl2pPr>
            <a:lvl3pPr marL="1371600" lvl="2" indent="-228600" algn="l">
              <a:lnSpc>
                <a:spcPct val="90000"/>
              </a:lnSpc>
              <a:spcBef>
                <a:spcPts val="800"/>
              </a:spcBef>
              <a:spcAft>
                <a:spcPts val="0"/>
              </a:spcAft>
              <a:buSzPts val="1200"/>
              <a:buNone/>
              <a:defRPr sz="1200"/>
            </a:lvl3pPr>
            <a:lvl4pPr marL="1828800" lvl="3" indent="-228600" algn="l">
              <a:lnSpc>
                <a:spcPct val="90000"/>
              </a:lnSpc>
              <a:spcBef>
                <a:spcPts val="800"/>
              </a:spcBef>
              <a:spcAft>
                <a:spcPts val="0"/>
              </a:spcAft>
              <a:buSzPts val="1000"/>
              <a:buNone/>
              <a:defRPr sz="1000"/>
            </a:lvl4pPr>
            <a:lvl5pPr marL="2286000" lvl="4" indent="-228600" algn="l">
              <a:lnSpc>
                <a:spcPct val="90000"/>
              </a:lnSpc>
              <a:spcBef>
                <a:spcPts val="800"/>
              </a:spcBef>
              <a:spcAft>
                <a:spcPts val="0"/>
              </a:spcAft>
              <a:buSzPts val="1000"/>
              <a:buNone/>
              <a:defRPr sz="1000"/>
            </a:lvl5pPr>
            <a:lvl6pPr marL="2743200" lvl="5" indent="-228600" algn="l">
              <a:lnSpc>
                <a:spcPct val="90000"/>
              </a:lnSpc>
              <a:spcBef>
                <a:spcPts val="800"/>
              </a:spcBef>
              <a:spcAft>
                <a:spcPts val="0"/>
              </a:spcAft>
              <a:buClr>
                <a:schemeClr val="dk1"/>
              </a:buClr>
              <a:buSzPts val="1000"/>
              <a:buNone/>
              <a:defRPr sz="1000"/>
            </a:lvl6pPr>
            <a:lvl7pPr marL="3200400" lvl="6" indent="-228600" algn="l">
              <a:lnSpc>
                <a:spcPct val="90000"/>
              </a:lnSpc>
              <a:spcBef>
                <a:spcPts val="800"/>
              </a:spcBef>
              <a:spcAft>
                <a:spcPts val="0"/>
              </a:spcAft>
              <a:buClr>
                <a:schemeClr val="dk1"/>
              </a:buClr>
              <a:buSzPts val="1000"/>
              <a:buNone/>
              <a:defRPr sz="1000"/>
            </a:lvl7pPr>
            <a:lvl8pPr marL="3657600" lvl="7" indent="-228600" algn="l">
              <a:lnSpc>
                <a:spcPct val="90000"/>
              </a:lnSpc>
              <a:spcBef>
                <a:spcPts val="800"/>
              </a:spcBef>
              <a:spcAft>
                <a:spcPts val="0"/>
              </a:spcAft>
              <a:buClr>
                <a:schemeClr val="dk1"/>
              </a:buClr>
              <a:buSzPts val="1000"/>
              <a:buNone/>
              <a:defRPr sz="1000"/>
            </a:lvl8pPr>
            <a:lvl9pPr marL="4114800" lvl="8" indent="-228600" algn="l">
              <a:lnSpc>
                <a:spcPct val="90000"/>
              </a:lnSpc>
              <a:spcBef>
                <a:spcPts val="800"/>
              </a:spcBef>
              <a:spcAft>
                <a:spcPts val="0"/>
              </a:spcAft>
              <a:buClr>
                <a:schemeClr val="dk1"/>
              </a:buClr>
              <a:buSzPts val="1000"/>
              <a:buNone/>
              <a:defRPr sz="1000"/>
            </a:lvl9pPr>
          </a:lstStyle>
          <a:p>
            <a:endParaRPr/>
          </a:p>
        </p:txBody>
      </p:sp>
      <p:sp>
        <p:nvSpPr>
          <p:cNvPr id="92" name="Google Shape;92;p12"/>
          <p:cNvSpPr txBox="1">
            <a:spLocks noGrp="1"/>
          </p:cNvSpPr>
          <p:nvPr>
            <p:ph type="dt" idx="10"/>
          </p:nvPr>
        </p:nvSpPr>
        <p:spPr>
          <a:xfrm>
            <a:off x="7791449" y="6374999"/>
            <a:ext cx="1480705"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2"/>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2"/>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95" name="Google Shape;95;p12"/>
          <p:cNvSpPr/>
          <p:nvPr/>
        </p:nvSpPr>
        <p:spPr>
          <a:xfrm>
            <a:off x="6324599" y="5257800"/>
            <a:ext cx="4572000" cy="914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Book Antiqua"/>
              <a:ea typeface="Book Antiqua"/>
              <a:cs typeface="Book Antiqua"/>
              <a:sym typeface="Book Antiqua"/>
            </a:endParaRPr>
          </a:p>
        </p:txBody>
      </p:sp>
      <p:sp>
        <p:nvSpPr>
          <p:cNvPr id="96" name="Google Shape;96;p12"/>
          <p:cNvSpPr/>
          <p:nvPr/>
        </p:nvSpPr>
        <p:spPr>
          <a:xfrm>
            <a:off x="1295400" y="5257800"/>
            <a:ext cx="4572000" cy="5486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Book Antiqua"/>
              <a:ea typeface="Book Antiqua"/>
              <a:cs typeface="Book Antiqua"/>
              <a:sym typeface="Book Antiqua"/>
            </a:endParaRPr>
          </a:p>
        </p:txBody>
      </p:sp>
      <p:sp>
        <p:nvSpPr>
          <p:cNvPr id="97" name="Google Shape;97;p12"/>
          <p:cNvSpPr/>
          <p:nvPr/>
        </p:nvSpPr>
        <p:spPr>
          <a:xfrm>
            <a:off x="6324599" y="5257800"/>
            <a:ext cx="4572000" cy="5486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Book Antiqua"/>
              <a:ea typeface="Book Antiqua"/>
              <a:cs typeface="Book Antiqua"/>
              <a:sym typeface="Book Antiqua"/>
            </a:endParaRPr>
          </a:p>
        </p:txBody>
      </p:sp>
      <p:sp>
        <p:nvSpPr>
          <p:cNvPr id="98" name="Google Shape;98;p12"/>
          <p:cNvSpPr txBox="1">
            <a:spLocks noGrp="1"/>
          </p:cNvSpPr>
          <p:nvPr>
            <p:ph type="body" idx="2"/>
          </p:nvPr>
        </p:nvSpPr>
        <p:spPr>
          <a:xfrm>
            <a:off x="6412954" y="5333098"/>
            <a:ext cx="4420252" cy="83910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0"/>
              </a:spcBef>
              <a:spcAft>
                <a:spcPts val="0"/>
              </a:spcAft>
              <a:buSzPts val="1800"/>
              <a:buNone/>
              <a:defRPr sz="1800">
                <a:solidFill>
                  <a:schemeClr val="lt1"/>
                </a:solidFill>
              </a:defRPr>
            </a:lvl1pPr>
            <a:lvl2pPr marL="914400" lvl="1" indent="-228600" algn="l">
              <a:lnSpc>
                <a:spcPct val="90000"/>
              </a:lnSpc>
              <a:spcBef>
                <a:spcPts val="1000"/>
              </a:spcBef>
              <a:spcAft>
                <a:spcPts val="0"/>
              </a:spcAft>
              <a:buSzPts val="1400"/>
              <a:buNone/>
              <a:defRPr sz="1400"/>
            </a:lvl2pPr>
            <a:lvl3pPr marL="1371600" lvl="2" indent="-228600" algn="l">
              <a:lnSpc>
                <a:spcPct val="90000"/>
              </a:lnSpc>
              <a:spcBef>
                <a:spcPts val="800"/>
              </a:spcBef>
              <a:spcAft>
                <a:spcPts val="0"/>
              </a:spcAft>
              <a:buSzPts val="1200"/>
              <a:buNone/>
              <a:defRPr sz="1200"/>
            </a:lvl3pPr>
            <a:lvl4pPr marL="1828800" lvl="3" indent="-228600" algn="l">
              <a:lnSpc>
                <a:spcPct val="90000"/>
              </a:lnSpc>
              <a:spcBef>
                <a:spcPts val="800"/>
              </a:spcBef>
              <a:spcAft>
                <a:spcPts val="0"/>
              </a:spcAft>
              <a:buSzPts val="1000"/>
              <a:buNone/>
              <a:defRPr sz="1000"/>
            </a:lvl4pPr>
            <a:lvl5pPr marL="2286000" lvl="4" indent="-228600" algn="l">
              <a:lnSpc>
                <a:spcPct val="90000"/>
              </a:lnSpc>
              <a:spcBef>
                <a:spcPts val="800"/>
              </a:spcBef>
              <a:spcAft>
                <a:spcPts val="0"/>
              </a:spcAft>
              <a:buSzPts val="1000"/>
              <a:buNone/>
              <a:defRPr sz="1000"/>
            </a:lvl5pPr>
            <a:lvl6pPr marL="2743200" lvl="5" indent="-228600" algn="l">
              <a:lnSpc>
                <a:spcPct val="90000"/>
              </a:lnSpc>
              <a:spcBef>
                <a:spcPts val="800"/>
              </a:spcBef>
              <a:spcAft>
                <a:spcPts val="0"/>
              </a:spcAft>
              <a:buClr>
                <a:schemeClr val="dk1"/>
              </a:buClr>
              <a:buSzPts val="1000"/>
              <a:buNone/>
              <a:defRPr sz="1000"/>
            </a:lvl6pPr>
            <a:lvl7pPr marL="3200400" lvl="6" indent="-228600" algn="l">
              <a:lnSpc>
                <a:spcPct val="90000"/>
              </a:lnSpc>
              <a:spcBef>
                <a:spcPts val="800"/>
              </a:spcBef>
              <a:spcAft>
                <a:spcPts val="0"/>
              </a:spcAft>
              <a:buClr>
                <a:schemeClr val="dk1"/>
              </a:buClr>
              <a:buSzPts val="1000"/>
              <a:buNone/>
              <a:defRPr sz="1000"/>
            </a:lvl7pPr>
            <a:lvl8pPr marL="3657600" lvl="7" indent="-228600" algn="l">
              <a:lnSpc>
                <a:spcPct val="90000"/>
              </a:lnSpc>
              <a:spcBef>
                <a:spcPts val="800"/>
              </a:spcBef>
              <a:spcAft>
                <a:spcPts val="0"/>
              </a:spcAft>
              <a:buClr>
                <a:schemeClr val="dk1"/>
              </a:buClr>
              <a:buSzPts val="1000"/>
              <a:buNone/>
              <a:defRPr sz="1000"/>
            </a:lvl8pPr>
            <a:lvl9pPr marL="4114800" lvl="8" indent="-228600" algn="l">
              <a:lnSpc>
                <a:spcPct val="90000"/>
              </a:lnSpc>
              <a:spcBef>
                <a:spcPts val="800"/>
              </a:spcBef>
              <a:spcAft>
                <a:spcPts val="0"/>
              </a:spcAft>
              <a:buClr>
                <a:schemeClr val="dk1"/>
              </a:buClr>
              <a:buSzPts val="1000"/>
              <a:buNone/>
              <a:defRPr sz="1000"/>
            </a:lvl9pPr>
          </a:lstStyle>
          <a:p>
            <a:endParaRPr/>
          </a:p>
        </p:txBody>
      </p:sp>
      <p:sp>
        <p:nvSpPr>
          <p:cNvPr id="99" name="Google Shape;99;p12"/>
          <p:cNvSpPr>
            <a:spLocks noGrp="1"/>
          </p:cNvSpPr>
          <p:nvPr>
            <p:ph type="pic" idx="3"/>
          </p:nvPr>
        </p:nvSpPr>
        <p:spPr>
          <a:xfrm>
            <a:off x="1295400" y="1828801"/>
            <a:ext cx="4572000" cy="3428999"/>
          </a:xfrm>
          <a:prstGeom prst="rect">
            <a:avLst/>
          </a:prstGeom>
          <a:noFill/>
          <a:ln>
            <a:noFill/>
          </a:ln>
        </p:spPr>
        <p:txBody>
          <a:bodyPr spcFirstLastPara="1" wrap="square" lIns="91425" tIns="274300" rIns="91425" bIns="45700" anchor="t" anchorCtr="0">
            <a:noAutofit/>
          </a:bodyPr>
          <a:lstStyle>
            <a:lvl1pPr marR="0" lvl="0" algn="ctr" rtl="0">
              <a:lnSpc>
                <a:spcPct val="90000"/>
              </a:lnSpc>
              <a:spcBef>
                <a:spcPts val="1800"/>
              </a:spcBef>
              <a:spcAft>
                <a:spcPts val="0"/>
              </a:spcAft>
              <a:buClr>
                <a:srgbClr val="080808"/>
              </a:buClr>
              <a:buSzPts val="2400"/>
              <a:buFont typeface="Arial"/>
              <a:buNone/>
              <a:defRPr sz="2400" b="0" i="0" u="none" strike="noStrike" cap="none">
                <a:solidFill>
                  <a:srgbClr val="034680"/>
                </a:solidFill>
                <a:latin typeface="Arial"/>
                <a:ea typeface="Arial"/>
                <a:cs typeface="Arial"/>
                <a:sym typeface="Arial"/>
              </a:defRPr>
            </a:lvl1pPr>
            <a:lvl2pPr marR="0" lvl="1" algn="l" rtl="0">
              <a:lnSpc>
                <a:spcPct val="90000"/>
              </a:lnSpc>
              <a:spcBef>
                <a:spcPts val="1000"/>
              </a:spcBef>
              <a:spcAft>
                <a:spcPts val="0"/>
              </a:spcAft>
              <a:buClr>
                <a:srgbClr val="080808"/>
              </a:buClr>
              <a:buSzPts val="2800"/>
              <a:buFont typeface="Arial"/>
              <a:buNone/>
              <a:defRPr sz="2800" b="0" i="0" u="none" strike="noStrike" cap="none">
                <a:solidFill>
                  <a:srgbClr val="377BBB"/>
                </a:solidFill>
                <a:latin typeface="Arial"/>
                <a:ea typeface="Arial"/>
                <a:cs typeface="Arial"/>
                <a:sym typeface="Arial"/>
              </a:defRPr>
            </a:lvl2pPr>
            <a:lvl3pPr marR="0" lvl="2" algn="l" rtl="0">
              <a:lnSpc>
                <a:spcPct val="90000"/>
              </a:lnSpc>
              <a:spcBef>
                <a:spcPts val="800"/>
              </a:spcBef>
              <a:spcAft>
                <a:spcPts val="0"/>
              </a:spcAft>
              <a:buClr>
                <a:srgbClr val="080808"/>
              </a:buClr>
              <a:buSzPts val="2400"/>
              <a:buFont typeface="Arial"/>
              <a:buNone/>
              <a:defRPr sz="2400" b="0" i="0" u="none" strike="noStrike" cap="none">
                <a:solidFill>
                  <a:srgbClr val="377BBB"/>
                </a:solidFill>
                <a:latin typeface="Arial"/>
                <a:ea typeface="Arial"/>
                <a:cs typeface="Arial"/>
                <a:sym typeface="Arial"/>
              </a:defRPr>
            </a:lvl3pPr>
            <a:lvl4pPr marR="0" lvl="3" algn="l" rtl="0">
              <a:lnSpc>
                <a:spcPct val="90000"/>
              </a:lnSpc>
              <a:spcBef>
                <a:spcPts val="800"/>
              </a:spcBef>
              <a:spcAft>
                <a:spcPts val="0"/>
              </a:spcAft>
              <a:buClr>
                <a:srgbClr val="080808"/>
              </a:buClr>
              <a:buSzPts val="2000"/>
              <a:buFont typeface="Arial"/>
              <a:buNone/>
              <a:defRPr sz="2000" b="0" i="0" u="none" strike="noStrike" cap="none">
                <a:solidFill>
                  <a:srgbClr val="377BBB"/>
                </a:solidFill>
                <a:latin typeface="Arial"/>
                <a:ea typeface="Arial"/>
                <a:cs typeface="Arial"/>
                <a:sym typeface="Arial"/>
              </a:defRPr>
            </a:lvl4pPr>
            <a:lvl5pPr marR="0" lvl="4" algn="l" rtl="0">
              <a:lnSpc>
                <a:spcPct val="90000"/>
              </a:lnSpc>
              <a:spcBef>
                <a:spcPts val="800"/>
              </a:spcBef>
              <a:spcAft>
                <a:spcPts val="0"/>
              </a:spcAft>
              <a:buClr>
                <a:srgbClr val="080808"/>
              </a:buClr>
              <a:buSzPts val="2000"/>
              <a:buFont typeface="Arial"/>
              <a:buNone/>
              <a:defRPr sz="2000" b="0" i="0" u="none" strike="noStrike" cap="none">
                <a:solidFill>
                  <a:srgbClr val="377BBB"/>
                </a:solidFill>
                <a:latin typeface="Arial"/>
                <a:ea typeface="Arial"/>
                <a:cs typeface="Arial"/>
                <a:sym typeface="Arial"/>
              </a:defRPr>
            </a:lvl5pPr>
            <a:lvl6pPr marR="0" lvl="5"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Book Antiqua"/>
                <a:ea typeface="Book Antiqua"/>
                <a:cs typeface="Book Antiqua"/>
                <a:sym typeface="Book Antiqua"/>
              </a:defRPr>
            </a:lvl6pPr>
            <a:lvl7pPr marR="0" lvl="6"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Book Antiqua"/>
                <a:ea typeface="Book Antiqua"/>
                <a:cs typeface="Book Antiqua"/>
                <a:sym typeface="Book Antiqua"/>
              </a:defRPr>
            </a:lvl7pPr>
            <a:lvl8pPr marR="0" lvl="7"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Book Antiqua"/>
                <a:ea typeface="Book Antiqua"/>
                <a:cs typeface="Book Antiqua"/>
                <a:sym typeface="Book Antiqua"/>
              </a:defRPr>
            </a:lvl8pPr>
            <a:lvl9pPr marR="0" lvl="8"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Book Antiqua"/>
                <a:ea typeface="Book Antiqua"/>
                <a:cs typeface="Book Antiqua"/>
                <a:sym typeface="Book Antiqua"/>
              </a:defRPr>
            </a:lvl9pPr>
          </a:lstStyle>
          <a:p>
            <a:endParaRPr/>
          </a:p>
        </p:txBody>
      </p:sp>
      <p:sp>
        <p:nvSpPr>
          <p:cNvPr id="100" name="Google Shape;100;p12"/>
          <p:cNvSpPr>
            <a:spLocks noGrp="1"/>
          </p:cNvSpPr>
          <p:nvPr>
            <p:ph type="pic" idx="4"/>
          </p:nvPr>
        </p:nvSpPr>
        <p:spPr>
          <a:xfrm>
            <a:off x="6324600" y="1828801"/>
            <a:ext cx="4572000" cy="3428999"/>
          </a:xfrm>
          <a:prstGeom prst="rect">
            <a:avLst/>
          </a:prstGeom>
          <a:noFill/>
          <a:ln>
            <a:noFill/>
          </a:ln>
        </p:spPr>
        <p:txBody>
          <a:bodyPr spcFirstLastPara="1" wrap="square" lIns="91425" tIns="274300" rIns="91425" bIns="45700" anchor="t" anchorCtr="0">
            <a:noAutofit/>
          </a:bodyPr>
          <a:lstStyle>
            <a:lvl1pPr marR="0" lvl="0" algn="ctr" rtl="0">
              <a:lnSpc>
                <a:spcPct val="90000"/>
              </a:lnSpc>
              <a:spcBef>
                <a:spcPts val="1800"/>
              </a:spcBef>
              <a:spcAft>
                <a:spcPts val="0"/>
              </a:spcAft>
              <a:buClr>
                <a:srgbClr val="080808"/>
              </a:buClr>
              <a:buSzPts val="2400"/>
              <a:buFont typeface="Arial"/>
              <a:buNone/>
              <a:defRPr sz="2400" b="0" i="0" u="none" strike="noStrike" cap="none">
                <a:solidFill>
                  <a:srgbClr val="034680"/>
                </a:solidFill>
                <a:latin typeface="Arial"/>
                <a:ea typeface="Arial"/>
                <a:cs typeface="Arial"/>
                <a:sym typeface="Arial"/>
              </a:defRPr>
            </a:lvl1pPr>
            <a:lvl2pPr marR="0" lvl="1" algn="l" rtl="0">
              <a:lnSpc>
                <a:spcPct val="90000"/>
              </a:lnSpc>
              <a:spcBef>
                <a:spcPts val="1000"/>
              </a:spcBef>
              <a:spcAft>
                <a:spcPts val="0"/>
              </a:spcAft>
              <a:buClr>
                <a:srgbClr val="080808"/>
              </a:buClr>
              <a:buSzPts val="2800"/>
              <a:buFont typeface="Arial"/>
              <a:buNone/>
              <a:defRPr sz="2800" b="0" i="0" u="none" strike="noStrike" cap="none">
                <a:solidFill>
                  <a:srgbClr val="377BBB"/>
                </a:solidFill>
                <a:latin typeface="Arial"/>
                <a:ea typeface="Arial"/>
                <a:cs typeface="Arial"/>
                <a:sym typeface="Arial"/>
              </a:defRPr>
            </a:lvl2pPr>
            <a:lvl3pPr marR="0" lvl="2" algn="l" rtl="0">
              <a:lnSpc>
                <a:spcPct val="90000"/>
              </a:lnSpc>
              <a:spcBef>
                <a:spcPts val="800"/>
              </a:spcBef>
              <a:spcAft>
                <a:spcPts val="0"/>
              </a:spcAft>
              <a:buClr>
                <a:srgbClr val="080808"/>
              </a:buClr>
              <a:buSzPts val="2400"/>
              <a:buFont typeface="Arial"/>
              <a:buNone/>
              <a:defRPr sz="2400" b="0" i="0" u="none" strike="noStrike" cap="none">
                <a:solidFill>
                  <a:srgbClr val="377BBB"/>
                </a:solidFill>
                <a:latin typeface="Arial"/>
                <a:ea typeface="Arial"/>
                <a:cs typeface="Arial"/>
                <a:sym typeface="Arial"/>
              </a:defRPr>
            </a:lvl3pPr>
            <a:lvl4pPr marR="0" lvl="3" algn="l" rtl="0">
              <a:lnSpc>
                <a:spcPct val="90000"/>
              </a:lnSpc>
              <a:spcBef>
                <a:spcPts val="800"/>
              </a:spcBef>
              <a:spcAft>
                <a:spcPts val="0"/>
              </a:spcAft>
              <a:buClr>
                <a:srgbClr val="080808"/>
              </a:buClr>
              <a:buSzPts val="2000"/>
              <a:buFont typeface="Arial"/>
              <a:buNone/>
              <a:defRPr sz="2000" b="0" i="0" u="none" strike="noStrike" cap="none">
                <a:solidFill>
                  <a:srgbClr val="377BBB"/>
                </a:solidFill>
                <a:latin typeface="Arial"/>
                <a:ea typeface="Arial"/>
                <a:cs typeface="Arial"/>
                <a:sym typeface="Arial"/>
              </a:defRPr>
            </a:lvl4pPr>
            <a:lvl5pPr marR="0" lvl="4" algn="l" rtl="0">
              <a:lnSpc>
                <a:spcPct val="90000"/>
              </a:lnSpc>
              <a:spcBef>
                <a:spcPts val="800"/>
              </a:spcBef>
              <a:spcAft>
                <a:spcPts val="0"/>
              </a:spcAft>
              <a:buClr>
                <a:srgbClr val="080808"/>
              </a:buClr>
              <a:buSzPts val="2000"/>
              <a:buFont typeface="Arial"/>
              <a:buNone/>
              <a:defRPr sz="2000" b="0" i="0" u="none" strike="noStrike" cap="none">
                <a:solidFill>
                  <a:srgbClr val="377BBB"/>
                </a:solidFill>
                <a:latin typeface="Arial"/>
                <a:ea typeface="Arial"/>
                <a:cs typeface="Arial"/>
                <a:sym typeface="Arial"/>
              </a:defRPr>
            </a:lvl5pPr>
            <a:lvl6pPr marR="0" lvl="5"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Book Antiqua"/>
                <a:ea typeface="Book Antiqua"/>
                <a:cs typeface="Book Antiqua"/>
                <a:sym typeface="Book Antiqua"/>
              </a:defRPr>
            </a:lvl6pPr>
            <a:lvl7pPr marR="0" lvl="6"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Book Antiqua"/>
                <a:ea typeface="Book Antiqua"/>
                <a:cs typeface="Book Antiqua"/>
                <a:sym typeface="Book Antiqua"/>
              </a:defRPr>
            </a:lvl7pPr>
            <a:lvl8pPr marR="0" lvl="7"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Book Antiqua"/>
                <a:ea typeface="Book Antiqua"/>
                <a:cs typeface="Book Antiqua"/>
                <a:sym typeface="Book Antiqua"/>
              </a:defRPr>
            </a:lvl8pPr>
            <a:lvl9pPr marR="0" lvl="8"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Book Antiqua"/>
                <a:ea typeface="Book Antiqua"/>
                <a:cs typeface="Book Antiqua"/>
                <a:sym typeface="Book Antiqua"/>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1"/>
        <p:cNvGrpSpPr/>
        <p:nvPr/>
      </p:nvGrpSpPr>
      <p:grpSpPr>
        <a:xfrm>
          <a:off x="0" y="0"/>
          <a:ext cx="0" cy="0"/>
          <a:chOff x="0" y="0"/>
          <a:chExt cx="0" cy="0"/>
        </a:xfrm>
      </p:grpSpPr>
      <p:sp>
        <p:nvSpPr>
          <p:cNvPr id="102" name="Google Shape;102;p13"/>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 name="Google Shape;103;p13"/>
          <p:cNvSpPr txBox="1">
            <a:spLocks noGrp="1"/>
          </p:cNvSpPr>
          <p:nvPr>
            <p:ph type="body" idx="1"/>
          </p:nvPr>
        </p:nvSpPr>
        <p:spPr>
          <a:xfrm rot="5400000">
            <a:off x="3924300" y="-800100"/>
            <a:ext cx="4343400" cy="9601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800"/>
              </a:spcBef>
              <a:spcAft>
                <a:spcPts val="0"/>
              </a:spcAft>
              <a:buSzPts val="1800"/>
              <a:buChar char="•"/>
              <a:defRPr/>
            </a:lvl1pPr>
            <a:lvl2pPr marL="914400" lvl="1" indent="-342900" algn="l">
              <a:lnSpc>
                <a:spcPct val="90000"/>
              </a:lnSpc>
              <a:spcBef>
                <a:spcPts val="1000"/>
              </a:spcBef>
              <a:spcAft>
                <a:spcPts val="0"/>
              </a:spcAft>
              <a:buSzPts val="1800"/>
              <a:buChar char="•"/>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800"/>
              </a:spcBef>
              <a:spcAft>
                <a:spcPts val="0"/>
              </a:spcAft>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104" name="Google Shape;104;p13"/>
          <p:cNvSpPr txBox="1">
            <a:spLocks noGrp="1"/>
          </p:cNvSpPr>
          <p:nvPr>
            <p:ph type="dt" idx="10"/>
          </p:nvPr>
        </p:nvSpPr>
        <p:spPr>
          <a:xfrm>
            <a:off x="7791449" y="6374999"/>
            <a:ext cx="1480705"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3"/>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3"/>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107"/>
        <p:cNvGrpSpPr/>
        <p:nvPr/>
      </p:nvGrpSpPr>
      <p:grpSpPr>
        <a:xfrm>
          <a:off x="0" y="0"/>
          <a:ext cx="0" cy="0"/>
          <a:chOff x="0" y="0"/>
          <a:chExt cx="0" cy="0"/>
        </a:xfrm>
      </p:grpSpPr>
      <p:sp>
        <p:nvSpPr>
          <p:cNvPr id="108" name="Google Shape;108;p14"/>
          <p:cNvSpPr/>
          <p:nvPr/>
        </p:nvSpPr>
        <p:spPr>
          <a:xfrm rot="5400000">
            <a:off x="7562850" y="2228850"/>
            <a:ext cx="6858000" cy="24003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Book Antiqua"/>
              <a:ea typeface="Book Antiqua"/>
              <a:cs typeface="Book Antiqua"/>
              <a:sym typeface="Book Antiqua"/>
            </a:endParaRPr>
          </a:p>
        </p:txBody>
      </p:sp>
      <p:sp>
        <p:nvSpPr>
          <p:cNvPr id="109" name="Google Shape;109;p14"/>
          <p:cNvSpPr/>
          <p:nvPr/>
        </p:nvSpPr>
        <p:spPr>
          <a:xfrm rot="5400000">
            <a:off x="6331230" y="3387909"/>
            <a:ext cx="6858000" cy="82183"/>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Book Antiqua"/>
              <a:ea typeface="Book Antiqua"/>
              <a:cs typeface="Book Antiqua"/>
              <a:sym typeface="Book Antiqua"/>
            </a:endParaRPr>
          </a:p>
        </p:txBody>
      </p:sp>
      <p:sp>
        <p:nvSpPr>
          <p:cNvPr id="110" name="Google Shape;110;p14"/>
          <p:cNvSpPr/>
          <p:nvPr/>
        </p:nvSpPr>
        <p:spPr>
          <a:xfrm rot="5400000">
            <a:off x="6251613" y="3387909"/>
            <a:ext cx="6858000" cy="82183"/>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Book Antiqua"/>
              <a:ea typeface="Book Antiqua"/>
              <a:cs typeface="Book Antiqua"/>
              <a:sym typeface="Book Antiqua"/>
            </a:endParaRPr>
          </a:p>
        </p:txBody>
      </p:sp>
      <p:sp>
        <p:nvSpPr>
          <p:cNvPr id="111" name="Google Shape;111;p14"/>
          <p:cNvSpPr txBox="1">
            <a:spLocks noGrp="1"/>
          </p:cNvSpPr>
          <p:nvPr>
            <p:ph type="title"/>
          </p:nvPr>
        </p:nvSpPr>
        <p:spPr>
          <a:xfrm rot="5400000">
            <a:off x="7644754" y="2912364"/>
            <a:ext cx="5486400" cy="1033272"/>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14"/>
          <p:cNvSpPr txBox="1">
            <a:spLocks noGrp="1"/>
          </p:cNvSpPr>
          <p:nvPr>
            <p:ph type="body" idx="1"/>
          </p:nvPr>
        </p:nvSpPr>
        <p:spPr>
          <a:xfrm rot="5400000">
            <a:off x="2540577" y="-559377"/>
            <a:ext cx="5486400" cy="797675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800"/>
              </a:spcBef>
              <a:spcAft>
                <a:spcPts val="0"/>
              </a:spcAft>
              <a:buSzPts val="1800"/>
              <a:buChar char="•"/>
              <a:defRPr/>
            </a:lvl1pPr>
            <a:lvl2pPr marL="914400" lvl="1" indent="-342900" algn="l">
              <a:lnSpc>
                <a:spcPct val="90000"/>
              </a:lnSpc>
              <a:spcBef>
                <a:spcPts val="1000"/>
              </a:spcBef>
              <a:spcAft>
                <a:spcPts val="0"/>
              </a:spcAft>
              <a:buSzPts val="1800"/>
              <a:buChar char="•"/>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800"/>
              </a:spcBef>
              <a:spcAft>
                <a:spcPts val="0"/>
              </a:spcAft>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113" name="Google Shape;113;p14"/>
          <p:cNvSpPr txBox="1">
            <a:spLocks noGrp="1"/>
          </p:cNvSpPr>
          <p:nvPr>
            <p:ph type="dt" idx="10"/>
          </p:nvPr>
        </p:nvSpPr>
        <p:spPr>
          <a:xfrm>
            <a:off x="7791449" y="6374999"/>
            <a:ext cx="1480705"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4"/>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4"/>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3"/>
          <p:cNvSpPr txBox="1">
            <a:spLocks noGrp="1"/>
          </p:cNvSpPr>
          <p:nvPr>
            <p:ph type="body" idx="1"/>
          </p:nvPr>
        </p:nvSpPr>
        <p:spPr>
          <a:xfrm>
            <a:off x="1295400" y="1828800"/>
            <a:ext cx="9601200" cy="43434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800"/>
              </a:spcBef>
              <a:spcAft>
                <a:spcPts val="0"/>
              </a:spcAft>
              <a:buSzPts val="1800"/>
              <a:buChar char="•"/>
              <a:defRPr/>
            </a:lvl1pPr>
            <a:lvl2pPr marL="914400" lvl="1" indent="-342900" algn="l">
              <a:lnSpc>
                <a:spcPct val="90000"/>
              </a:lnSpc>
              <a:spcBef>
                <a:spcPts val="1000"/>
              </a:spcBef>
              <a:spcAft>
                <a:spcPts val="0"/>
              </a:spcAft>
              <a:buSzPts val="1800"/>
              <a:buChar char="•"/>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800"/>
              </a:spcBef>
              <a:spcAft>
                <a:spcPts val="0"/>
              </a:spcAft>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31" name="Google Shape;31;p3"/>
          <p:cNvSpPr txBox="1">
            <a:spLocks noGrp="1"/>
          </p:cNvSpPr>
          <p:nvPr>
            <p:ph type="dt" idx="10"/>
          </p:nvPr>
        </p:nvSpPr>
        <p:spPr>
          <a:xfrm>
            <a:off x="7791449" y="6374999"/>
            <a:ext cx="1480705"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3"/>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4"/>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4"/>
          <p:cNvSpPr txBox="1">
            <a:spLocks noGrp="1"/>
          </p:cNvSpPr>
          <p:nvPr>
            <p:ph type="body" idx="1"/>
          </p:nvPr>
        </p:nvSpPr>
        <p:spPr>
          <a:xfrm>
            <a:off x="1295400" y="1828800"/>
            <a:ext cx="9601200" cy="43434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800"/>
              </a:spcBef>
              <a:spcAft>
                <a:spcPts val="0"/>
              </a:spcAft>
              <a:buSzPts val="1800"/>
              <a:buChar char="•"/>
              <a:defRPr/>
            </a:lvl1pPr>
            <a:lvl2pPr marL="914400" lvl="1" indent="-342900" algn="l">
              <a:lnSpc>
                <a:spcPct val="90000"/>
              </a:lnSpc>
              <a:spcBef>
                <a:spcPts val="1000"/>
              </a:spcBef>
              <a:spcAft>
                <a:spcPts val="0"/>
              </a:spcAft>
              <a:buSzPts val="1800"/>
              <a:buChar char="•"/>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800"/>
              </a:spcBef>
              <a:spcAft>
                <a:spcPts val="0"/>
              </a:spcAft>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37" name="Google Shape;37;p4"/>
          <p:cNvSpPr txBox="1">
            <a:spLocks noGrp="1"/>
          </p:cNvSpPr>
          <p:nvPr>
            <p:ph type="body" idx="2"/>
          </p:nvPr>
        </p:nvSpPr>
        <p:spPr>
          <a:xfrm>
            <a:off x="6324600" y="1828799"/>
            <a:ext cx="4572000" cy="4343401"/>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800"/>
              </a:spcBef>
              <a:spcAft>
                <a:spcPts val="0"/>
              </a:spcAft>
              <a:buSzPts val="1800"/>
              <a:buChar char="•"/>
              <a:defRPr/>
            </a:lvl1pPr>
            <a:lvl2pPr marL="914400" lvl="1" indent="-342900" algn="l">
              <a:lnSpc>
                <a:spcPct val="90000"/>
              </a:lnSpc>
              <a:spcBef>
                <a:spcPts val="1000"/>
              </a:spcBef>
              <a:spcAft>
                <a:spcPts val="0"/>
              </a:spcAft>
              <a:buSzPts val="1800"/>
              <a:buChar char="•"/>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800"/>
              </a:spcBef>
              <a:spcAft>
                <a:spcPts val="0"/>
              </a:spcAft>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38" name="Google Shape;38;p4"/>
          <p:cNvSpPr txBox="1">
            <a:spLocks noGrp="1"/>
          </p:cNvSpPr>
          <p:nvPr>
            <p:ph type="dt" idx="10"/>
          </p:nvPr>
        </p:nvSpPr>
        <p:spPr>
          <a:xfrm>
            <a:off x="7791449" y="6374999"/>
            <a:ext cx="1480705"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4"/>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4"/>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41"/>
        <p:cNvGrpSpPr/>
        <p:nvPr/>
      </p:nvGrpSpPr>
      <p:grpSpPr>
        <a:xfrm>
          <a:off x="0" y="0"/>
          <a:ext cx="0" cy="0"/>
          <a:chOff x="0" y="0"/>
          <a:chExt cx="0" cy="0"/>
        </a:xfrm>
      </p:grpSpPr>
      <p:sp>
        <p:nvSpPr>
          <p:cNvPr id="42" name="Google Shape;42;p5"/>
          <p:cNvSpPr/>
          <p:nvPr/>
        </p:nvSpPr>
        <p:spPr>
          <a:xfrm>
            <a:off x="8429022" y="0"/>
            <a:ext cx="3762978" cy="6858000"/>
          </a:xfrm>
          <a:custGeom>
            <a:avLst/>
            <a:gdLst/>
            <a:ahLst/>
            <a:cxnLst/>
            <a:rect l="l" t="t" r="r" b="b"/>
            <a:pathLst>
              <a:path w="3762978" h="6858000" extrusionOk="0">
                <a:moveTo>
                  <a:pt x="0" y="0"/>
                </a:moveTo>
                <a:lnTo>
                  <a:pt x="3762978" y="0"/>
                </a:lnTo>
                <a:lnTo>
                  <a:pt x="3762978" y="6858000"/>
                </a:lnTo>
                <a:lnTo>
                  <a:pt x="338667" y="6858000"/>
                </a:lnTo>
                <a:lnTo>
                  <a:pt x="1189567" y="4337050"/>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Book Antiqua"/>
              <a:ea typeface="Book Antiqua"/>
              <a:cs typeface="Book Antiqua"/>
              <a:sym typeface="Book Antiqua"/>
            </a:endParaRPr>
          </a:p>
        </p:txBody>
      </p:sp>
      <p:sp>
        <p:nvSpPr>
          <p:cNvPr id="43" name="Google Shape;43;p5"/>
          <p:cNvSpPr/>
          <p:nvPr/>
        </p:nvSpPr>
        <p:spPr>
          <a:xfrm>
            <a:off x="8145385" y="0"/>
            <a:ext cx="1672169" cy="6858000"/>
          </a:xfrm>
          <a:custGeom>
            <a:avLst/>
            <a:gdLst/>
            <a:ahLst/>
            <a:cxnLst/>
            <a:rect l="l" t="t" r="r" b="b"/>
            <a:pathLst>
              <a:path w="1254127" h="6858000" extrusionOk="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Book Antiqua"/>
              <a:ea typeface="Book Antiqua"/>
              <a:cs typeface="Book Antiqua"/>
              <a:sym typeface="Book Antiqua"/>
            </a:endParaRPr>
          </a:p>
        </p:txBody>
      </p:sp>
      <p:sp>
        <p:nvSpPr>
          <p:cNvPr id="44" name="Google Shape;44;p5"/>
          <p:cNvSpPr/>
          <p:nvPr/>
        </p:nvSpPr>
        <p:spPr>
          <a:xfrm>
            <a:off x="7950653" y="0"/>
            <a:ext cx="1528232" cy="6858000"/>
          </a:xfrm>
          <a:custGeom>
            <a:avLst/>
            <a:gdLst/>
            <a:ahLst/>
            <a:cxnLst/>
            <a:rect l="l" t="t" r="r" b="b"/>
            <a:pathLst>
              <a:path w="1146174" h="6858000" extrusionOk="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Book Antiqua"/>
              <a:ea typeface="Book Antiqua"/>
              <a:cs typeface="Book Antiqua"/>
              <a:sym typeface="Book Antiqua"/>
            </a:endParaRPr>
          </a:p>
        </p:txBody>
      </p:sp>
      <p:sp>
        <p:nvSpPr>
          <p:cNvPr id="45" name="Google Shape;45;p5"/>
          <p:cNvSpPr txBox="1">
            <a:spLocks noGrp="1"/>
          </p:cNvSpPr>
          <p:nvPr>
            <p:ph type="ctrTitle"/>
          </p:nvPr>
        </p:nvSpPr>
        <p:spPr>
          <a:xfrm>
            <a:off x="1295400" y="1873584"/>
            <a:ext cx="6400800" cy="256032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000"/>
              <a:buFont typeface="Book Antiqua"/>
              <a:buNone/>
              <a:defRPr sz="40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5"/>
          <p:cNvSpPr txBox="1">
            <a:spLocks noGrp="1"/>
          </p:cNvSpPr>
          <p:nvPr>
            <p:ph type="subTitle" idx="1"/>
          </p:nvPr>
        </p:nvSpPr>
        <p:spPr>
          <a:xfrm>
            <a:off x="1295400" y="4572000"/>
            <a:ext cx="6400800" cy="16002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SzPts val="2400"/>
              <a:buNone/>
              <a:defRPr sz="2400"/>
            </a:lvl1pPr>
            <a:lvl2pPr lvl="1" algn="ctr">
              <a:lnSpc>
                <a:spcPct val="90000"/>
              </a:lnSpc>
              <a:spcBef>
                <a:spcPts val="1000"/>
              </a:spcBef>
              <a:spcAft>
                <a:spcPts val="0"/>
              </a:spcAft>
              <a:buSzPts val="2000"/>
              <a:buNone/>
              <a:defRPr sz="2000"/>
            </a:lvl2pPr>
            <a:lvl3pPr lvl="2" algn="ctr">
              <a:lnSpc>
                <a:spcPct val="90000"/>
              </a:lnSpc>
              <a:spcBef>
                <a:spcPts val="800"/>
              </a:spcBef>
              <a:spcAft>
                <a:spcPts val="0"/>
              </a:spcAft>
              <a:buSzPts val="1800"/>
              <a:buNone/>
              <a:defRPr sz="1800"/>
            </a:lvl3pPr>
            <a:lvl4pPr lvl="3" algn="ctr">
              <a:lnSpc>
                <a:spcPct val="90000"/>
              </a:lnSpc>
              <a:spcBef>
                <a:spcPts val="800"/>
              </a:spcBef>
              <a:spcAft>
                <a:spcPts val="0"/>
              </a:spcAft>
              <a:buSzPts val="1600"/>
              <a:buNone/>
              <a:defRPr sz="1600"/>
            </a:lvl4pPr>
            <a:lvl5pPr lvl="4" algn="ctr">
              <a:lnSpc>
                <a:spcPct val="90000"/>
              </a:lnSpc>
              <a:spcBef>
                <a:spcPts val="800"/>
              </a:spcBef>
              <a:spcAft>
                <a:spcPts val="0"/>
              </a:spcAft>
              <a:buSzPts val="1600"/>
              <a:buNone/>
              <a:defRPr sz="1600"/>
            </a:lvl5pPr>
            <a:lvl6pPr lvl="5" algn="ctr">
              <a:lnSpc>
                <a:spcPct val="90000"/>
              </a:lnSpc>
              <a:spcBef>
                <a:spcPts val="800"/>
              </a:spcBef>
              <a:spcAft>
                <a:spcPts val="0"/>
              </a:spcAft>
              <a:buClr>
                <a:schemeClr val="dk1"/>
              </a:buClr>
              <a:buSzPts val="1600"/>
              <a:buNone/>
              <a:defRPr sz="1600"/>
            </a:lvl6pPr>
            <a:lvl7pPr lvl="6" algn="ctr">
              <a:lnSpc>
                <a:spcPct val="90000"/>
              </a:lnSpc>
              <a:spcBef>
                <a:spcPts val="800"/>
              </a:spcBef>
              <a:spcAft>
                <a:spcPts val="0"/>
              </a:spcAft>
              <a:buClr>
                <a:schemeClr val="dk1"/>
              </a:buClr>
              <a:buSzPts val="1600"/>
              <a:buNone/>
              <a:defRPr sz="1600"/>
            </a:lvl7pPr>
            <a:lvl8pPr lvl="7" algn="ctr">
              <a:lnSpc>
                <a:spcPct val="90000"/>
              </a:lnSpc>
              <a:spcBef>
                <a:spcPts val="800"/>
              </a:spcBef>
              <a:spcAft>
                <a:spcPts val="0"/>
              </a:spcAft>
              <a:buClr>
                <a:schemeClr val="dk1"/>
              </a:buClr>
              <a:buSzPts val="1600"/>
              <a:buNone/>
              <a:defRPr sz="1600"/>
            </a:lvl8pPr>
            <a:lvl9pPr lvl="8" algn="ctr">
              <a:lnSpc>
                <a:spcPct val="90000"/>
              </a:lnSpc>
              <a:spcBef>
                <a:spcPts val="800"/>
              </a:spcBef>
              <a:spcAft>
                <a:spcPts val="0"/>
              </a:spcAft>
              <a:buClr>
                <a:schemeClr val="dk1"/>
              </a:buClr>
              <a:buSzPts val="1600"/>
              <a:buNone/>
              <a:defRPr sz="1600"/>
            </a:lvl9pPr>
          </a:lstStyle>
          <a:p>
            <a:endParaRPr/>
          </a:p>
        </p:txBody>
      </p:sp>
      <p:pic>
        <p:nvPicPr>
          <p:cNvPr id="47" name="Google Shape;47;p5"/>
          <p:cNvPicPr preferRelativeResize="0"/>
          <p:nvPr/>
        </p:nvPicPr>
        <p:blipFill rotWithShape="1">
          <a:blip r:embed="rId2">
            <a:alphaModFix/>
          </a:blip>
          <a:srcRect/>
          <a:stretch/>
        </p:blipFill>
        <p:spPr>
          <a:xfrm>
            <a:off x="10004294" y="167627"/>
            <a:ext cx="2069810" cy="56213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48"/>
        <p:cNvGrpSpPr/>
        <p:nvPr/>
      </p:nvGrpSpPr>
      <p:grpSpPr>
        <a:xfrm>
          <a:off x="0" y="0"/>
          <a:ext cx="0" cy="0"/>
          <a:chOff x="0" y="0"/>
          <a:chExt cx="0" cy="0"/>
        </a:xfrm>
      </p:grpSpPr>
      <p:sp>
        <p:nvSpPr>
          <p:cNvPr id="49" name="Google Shape;49;p6"/>
          <p:cNvSpPr/>
          <p:nvPr/>
        </p:nvSpPr>
        <p:spPr>
          <a:xfrm>
            <a:off x="9622368" y="0"/>
            <a:ext cx="2569632" cy="6858000"/>
          </a:xfrm>
          <a:custGeom>
            <a:avLst/>
            <a:gdLst/>
            <a:ahLst/>
            <a:cxnLst/>
            <a:rect l="l" t="t" r="r" b="b"/>
            <a:pathLst>
              <a:path w="1927224" h="6858000" extrusionOk="0">
                <a:moveTo>
                  <a:pt x="0" y="0"/>
                </a:moveTo>
                <a:lnTo>
                  <a:pt x="1927224" y="0"/>
                </a:lnTo>
                <a:lnTo>
                  <a:pt x="1927224" y="6858000"/>
                </a:lnTo>
                <a:lnTo>
                  <a:pt x="254000" y="6858000"/>
                </a:lnTo>
                <a:lnTo>
                  <a:pt x="892175" y="4337050"/>
                </a:lnTo>
                <a:close/>
              </a:path>
            </a:pathLst>
          </a:custGeom>
          <a:solidFill>
            <a:schemeClr val="dk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Book Antiqua"/>
              <a:ea typeface="Book Antiqua"/>
              <a:cs typeface="Book Antiqua"/>
              <a:sym typeface="Book Antiqua"/>
            </a:endParaRPr>
          </a:p>
        </p:txBody>
      </p:sp>
      <p:sp>
        <p:nvSpPr>
          <p:cNvPr id="50" name="Google Shape;50;p6"/>
          <p:cNvSpPr/>
          <p:nvPr/>
        </p:nvSpPr>
        <p:spPr>
          <a:xfrm>
            <a:off x="9237132" y="0"/>
            <a:ext cx="1672169" cy="6858000"/>
          </a:xfrm>
          <a:custGeom>
            <a:avLst/>
            <a:gdLst/>
            <a:ahLst/>
            <a:cxnLst/>
            <a:rect l="l" t="t" r="r" b="b"/>
            <a:pathLst>
              <a:path w="1254127" h="6858000" extrusionOk="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srgbClr val="000000">
                <a:alpha val="24705"/>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Book Antiqua"/>
              <a:ea typeface="Book Antiqua"/>
              <a:cs typeface="Book Antiqua"/>
              <a:sym typeface="Book Antiqua"/>
            </a:endParaRPr>
          </a:p>
        </p:txBody>
      </p:sp>
      <p:sp>
        <p:nvSpPr>
          <p:cNvPr id="51" name="Google Shape;51;p6"/>
          <p:cNvSpPr/>
          <p:nvPr/>
        </p:nvSpPr>
        <p:spPr>
          <a:xfrm>
            <a:off x="9173633" y="0"/>
            <a:ext cx="1460499" cy="6858000"/>
          </a:xfrm>
          <a:custGeom>
            <a:avLst/>
            <a:gdLst/>
            <a:ahLst/>
            <a:cxnLst/>
            <a:rect l="l" t="t" r="r" b="b"/>
            <a:pathLst>
              <a:path w="1095374" h="6858000" extrusionOk="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srgbClr val="000000">
                <a:alpha val="24705"/>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Book Antiqua"/>
              <a:ea typeface="Book Antiqua"/>
              <a:cs typeface="Book Antiqua"/>
              <a:sym typeface="Book Antiqua"/>
            </a:endParaRPr>
          </a:p>
        </p:txBody>
      </p:sp>
      <p:sp>
        <p:nvSpPr>
          <p:cNvPr id="52" name="Google Shape;52;p6"/>
          <p:cNvSpPr/>
          <p:nvPr/>
        </p:nvSpPr>
        <p:spPr>
          <a:xfrm>
            <a:off x="9173633" y="0"/>
            <a:ext cx="1460499" cy="6858000"/>
          </a:xfrm>
          <a:custGeom>
            <a:avLst/>
            <a:gdLst/>
            <a:ahLst/>
            <a:cxnLst/>
            <a:rect l="l" t="t" r="r" b="b"/>
            <a:pathLst>
              <a:path w="1095374" h="6858000" extrusionOk="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Book Antiqua"/>
              <a:ea typeface="Book Antiqua"/>
              <a:cs typeface="Book Antiqua"/>
              <a:sym typeface="Book Antiqua"/>
            </a:endParaRPr>
          </a:p>
        </p:txBody>
      </p:sp>
      <p:sp>
        <p:nvSpPr>
          <p:cNvPr id="53" name="Google Shape;53;p6"/>
          <p:cNvSpPr txBox="1">
            <a:spLocks noGrp="1"/>
          </p:cNvSpPr>
          <p:nvPr>
            <p:ph type="title"/>
          </p:nvPr>
        </p:nvSpPr>
        <p:spPr>
          <a:xfrm>
            <a:off x="1295398" y="2914650"/>
            <a:ext cx="8046720" cy="1557338"/>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034680"/>
              </a:buClr>
              <a:buSzPts val="3200"/>
              <a:buFont typeface="Book Antiqua"/>
              <a:buNone/>
              <a:defRPr sz="3200">
                <a:solidFill>
                  <a:srgbClr val="03468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6"/>
          <p:cNvSpPr txBox="1">
            <a:spLocks noGrp="1"/>
          </p:cNvSpPr>
          <p:nvPr>
            <p:ph type="body" idx="1"/>
          </p:nvPr>
        </p:nvSpPr>
        <p:spPr>
          <a:xfrm>
            <a:off x="1295398" y="4589463"/>
            <a:ext cx="8046718" cy="101123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SzPts val="2400"/>
              <a:buNone/>
              <a:defRPr sz="2400">
                <a:solidFill>
                  <a:srgbClr val="377BBB"/>
                </a:solidFill>
              </a:defRPr>
            </a:lvl1pPr>
            <a:lvl2pPr marL="914400" lvl="1" indent="-228600" algn="l">
              <a:lnSpc>
                <a:spcPct val="90000"/>
              </a:lnSpc>
              <a:spcBef>
                <a:spcPts val="1000"/>
              </a:spcBef>
              <a:spcAft>
                <a:spcPts val="0"/>
              </a:spcAft>
              <a:buSzPts val="2000"/>
              <a:buNone/>
              <a:defRPr sz="2000">
                <a:solidFill>
                  <a:srgbClr val="979BA5"/>
                </a:solidFill>
              </a:defRPr>
            </a:lvl2pPr>
            <a:lvl3pPr marL="1371600" lvl="2" indent="-228600" algn="l">
              <a:lnSpc>
                <a:spcPct val="90000"/>
              </a:lnSpc>
              <a:spcBef>
                <a:spcPts val="800"/>
              </a:spcBef>
              <a:spcAft>
                <a:spcPts val="0"/>
              </a:spcAft>
              <a:buSzPts val="1800"/>
              <a:buNone/>
              <a:defRPr sz="1800">
                <a:solidFill>
                  <a:srgbClr val="979BA5"/>
                </a:solidFill>
              </a:defRPr>
            </a:lvl3pPr>
            <a:lvl4pPr marL="1828800" lvl="3" indent="-228600" algn="l">
              <a:lnSpc>
                <a:spcPct val="90000"/>
              </a:lnSpc>
              <a:spcBef>
                <a:spcPts val="800"/>
              </a:spcBef>
              <a:spcAft>
                <a:spcPts val="0"/>
              </a:spcAft>
              <a:buSzPts val="1600"/>
              <a:buNone/>
              <a:defRPr sz="1600">
                <a:solidFill>
                  <a:srgbClr val="979BA5"/>
                </a:solidFill>
              </a:defRPr>
            </a:lvl4pPr>
            <a:lvl5pPr marL="2286000" lvl="4" indent="-228600" algn="l">
              <a:lnSpc>
                <a:spcPct val="90000"/>
              </a:lnSpc>
              <a:spcBef>
                <a:spcPts val="800"/>
              </a:spcBef>
              <a:spcAft>
                <a:spcPts val="0"/>
              </a:spcAft>
              <a:buSzPts val="1600"/>
              <a:buNone/>
              <a:defRPr sz="1600">
                <a:solidFill>
                  <a:srgbClr val="979BA5"/>
                </a:solidFill>
              </a:defRPr>
            </a:lvl5pPr>
            <a:lvl6pPr marL="2743200" lvl="5" indent="-228600" algn="l">
              <a:lnSpc>
                <a:spcPct val="90000"/>
              </a:lnSpc>
              <a:spcBef>
                <a:spcPts val="800"/>
              </a:spcBef>
              <a:spcAft>
                <a:spcPts val="0"/>
              </a:spcAft>
              <a:buClr>
                <a:srgbClr val="979BA5"/>
              </a:buClr>
              <a:buSzPts val="1600"/>
              <a:buNone/>
              <a:defRPr sz="1600">
                <a:solidFill>
                  <a:srgbClr val="979BA5"/>
                </a:solidFill>
              </a:defRPr>
            </a:lvl6pPr>
            <a:lvl7pPr marL="3200400" lvl="6" indent="-228600" algn="l">
              <a:lnSpc>
                <a:spcPct val="90000"/>
              </a:lnSpc>
              <a:spcBef>
                <a:spcPts val="800"/>
              </a:spcBef>
              <a:spcAft>
                <a:spcPts val="0"/>
              </a:spcAft>
              <a:buClr>
                <a:srgbClr val="979BA5"/>
              </a:buClr>
              <a:buSzPts val="1600"/>
              <a:buNone/>
              <a:defRPr sz="1600">
                <a:solidFill>
                  <a:srgbClr val="979BA5"/>
                </a:solidFill>
              </a:defRPr>
            </a:lvl7pPr>
            <a:lvl8pPr marL="3657600" lvl="7" indent="-228600" algn="l">
              <a:lnSpc>
                <a:spcPct val="90000"/>
              </a:lnSpc>
              <a:spcBef>
                <a:spcPts val="800"/>
              </a:spcBef>
              <a:spcAft>
                <a:spcPts val="0"/>
              </a:spcAft>
              <a:buClr>
                <a:srgbClr val="979BA5"/>
              </a:buClr>
              <a:buSzPts val="1600"/>
              <a:buNone/>
              <a:defRPr sz="1600">
                <a:solidFill>
                  <a:srgbClr val="979BA5"/>
                </a:solidFill>
              </a:defRPr>
            </a:lvl8pPr>
            <a:lvl9pPr marL="4114800" lvl="8" indent="-228600" algn="l">
              <a:lnSpc>
                <a:spcPct val="90000"/>
              </a:lnSpc>
              <a:spcBef>
                <a:spcPts val="800"/>
              </a:spcBef>
              <a:spcAft>
                <a:spcPts val="0"/>
              </a:spcAft>
              <a:buClr>
                <a:srgbClr val="979BA5"/>
              </a:buClr>
              <a:buSzPts val="1600"/>
              <a:buNone/>
              <a:defRPr sz="1600">
                <a:solidFill>
                  <a:srgbClr val="979BA5"/>
                </a:solidFill>
              </a:defRPr>
            </a:lvl9pPr>
          </a:lstStyle>
          <a:p>
            <a:endParaRPr/>
          </a:p>
        </p:txBody>
      </p:sp>
      <p:pic>
        <p:nvPicPr>
          <p:cNvPr id="55" name="Google Shape;55;p6"/>
          <p:cNvPicPr preferRelativeResize="0"/>
          <p:nvPr/>
        </p:nvPicPr>
        <p:blipFill rotWithShape="1">
          <a:blip r:embed="rId2">
            <a:alphaModFix/>
          </a:blip>
          <a:srcRect/>
          <a:stretch/>
        </p:blipFill>
        <p:spPr>
          <a:xfrm>
            <a:off x="10004294" y="167627"/>
            <a:ext cx="2069810" cy="56213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56"/>
        <p:cNvGrpSpPr/>
        <p:nvPr/>
      </p:nvGrpSpPr>
      <p:grpSpPr>
        <a:xfrm>
          <a:off x="0" y="0"/>
          <a:ext cx="0" cy="0"/>
          <a:chOff x="0" y="0"/>
          <a:chExt cx="0" cy="0"/>
        </a:xfrm>
      </p:grpSpPr>
      <p:sp>
        <p:nvSpPr>
          <p:cNvPr id="57" name="Google Shape;57;p7"/>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7"/>
          <p:cNvSpPr txBox="1">
            <a:spLocks noGrp="1"/>
          </p:cNvSpPr>
          <p:nvPr>
            <p:ph type="body" idx="1"/>
          </p:nvPr>
        </p:nvSpPr>
        <p:spPr>
          <a:xfrm>
            <a:off x="1295400" y="1828800"/>
            <a:ext cx="4572000" cy="85039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800"/>
              </a:spcBef>
              <a:spcAft>
                <a:spcPts val="0"/>
              </a:spcAft>
              <a:buSzPts val="2600"/>
              <a:buNone/>
              <a:defRPr sz="2600" b="0"/>
            </a:lvl1pPr>
            <a:lvl2pPr marL="914400" lvl="1" indent="-228600" algn="l">
              <a:lnSpc>
                <a:spcPct val="90000"/>
              </a:lnSpc>
              <a:spcBef>
                <a:spcPts val="1000"/>
              </a:spcBef>
              <a:spcAft>
                <a:spcPts val="0"/>
              </a:spcAft>
              <a:buSzPts val="2000"/>
              <a:buNone/>
              <a:defRPr sz="2000" b="1"/>
            </a:lvl2pPr>
            <a:lvl3pPr marL="1371600" lvl="2" indent="-228600" algn="l">
              <a:lnSpc>
                <a:spcPct val="90000"/>
              </a:lnSpc>
              <a:spcBef>
                <a:spcPts val="800"/>
              </a:spcBef>
              <a:spcAft>
                <a:spcPts val="0"/>
              </a:spcAft>
              <a:buSzPts val="1800"/>
              <a:buNone/>
              <a:defRPr sz="1800" b="1"/>
            </a:lvl3pPr>
            <a:lvl4pPr marL="1828800" lvl="3" indent="-228600" algn="l">
              <a:lnSpc>
                <a:spcPct val="90000"/>
              </a:lnSpc>
              <a:spcBef>
                <a:spcPts val="800"/>
              </a:spcBef>
              <a:spcAft>
                <a:spcPts val="0"/>
              </a:spcAft>
              <a:buSzPts val="1600"/>
              <a:buNone/>
              <a:defRPr sz="1600" b="1"/>
            </a:lvl4pPr>
            <a:lvl5pPr marL="2286000" lvl="4" indent="-228600" algn="l">
              <a:lnSpc>
                <a:spcPct val="90000"/>
              </a:lnSpc>
              <a:spcBef>
                <a:spcPts val="800"/>
              </a:spcBef>
              <a:spcAft>
                <a:spcPts val="0"/>
              </a:spcAft>
              <a:buSzPts val="1600"/>
              <a:buNone/>
              <a:defRPr sz="1600" b="1"/>
            </a:lvl5pPr>
            <a:lvl6pPr marL="2743200" lvl="5" indent="-228600" algn="l">
              <a:lnSpc>
                <a:spcPct val="90000"/>
              </a:lnSpc>
              <a:spcBef>
                <a:spcPts val="800"/>
              </a:spcBef>
              <a:spcAft>
                <a:spcPts val="0"/>
              </a:spcAft>
              <a:buClr>
                <a:schemeClr val="dk1"/>
              </a:buClr>
              <a:buSzPts val="1600"/>
              <a:buNone/>
              <a:defRPr sz="1600" b="1"/>
            </a:lvl6pPr>
            <a:lvl7pPr marL="3200400" lvl="6" indent="-228600" algn="l">
              <a:lnSpc>
                <a:spcPct val="90000"/>
              </a:lnSpc>
              <a:spcBef>
                <a:spcPts val="800"/>
              </a:spcBef>
              <a:spcAft>
                <a:spcPts val="0"/>
              </a:spcAft>
              <a:buClr>
                <a:schemeClr val="dk1"/>
              </a:buClr>
              <a:buSzPts val="1600"/>
              <a:buNone/>
              <a:defRPr sz="1600" b="1"/>
            </a:lvl7pPr>
            <a:lvl8pPr marL="3657600" lvl="7" indent="-228600" algn="l">
              <a:lnSpc>
                <a:spcPct val="90000"/>
              </a:lnSpc>
              <a:spcBef>
                <a:spcPts val="800"/>
              </a:spcBef>
              <a:spcAft>
                <a:spcPts val="0"/>
              </a:spcAft>
              <a:buClr>
                <a:schemeClr val="dk1"/>
              </a:buClr>
              <a:buSzPts val="1600"/>
              <a:buNone/>
              <a:defRPr sz="1600" b="1"/>
            </a:lvl8pPr>
            <a:lvl9pPr marL="4114800" lvl="8" indent="-228600" algn="l">
              <a:lnSpc>
                <a:spcPct val="90000"/>
              </a:lnSpc>
              <a:spcBef>
                <a:spcPts val="800"/>
              </a:spcBef>
              <a:spcAft>
                <a:spcPts val="0"/>
              </a:spcAft>
              <a:buClr>
                <a:schemeClr val="dk1"/>
              </a:buClr>
              <a:buSzPts val="1600"/>
              <a:buNone/>
              <a:defRPr sz="1600" b="1"/>
            </a:lvl9pPr>
          </a:lstStyle>
          <a:p>
            <a:endParaRPr/>
          </a:p>
        </p:txBody>
      </p:sp>
      <p:sp>
        <p:nvSpPr>
          <p:cNvPr id="59" name="Google Shape;59;p7"/>
          <p:cNvSpPr txBox="1">
            <a:spLocks noGrp="1"/>
          </p:cNvSpPr>
          <p:nvPr>
            <p:ph type="body" idx="2"/>
          </p:nvPr>
        </p:nvSpPr>
        <p:spPr>
          <a:xfrm>
            <a:off x="1295400" y="2705100"/>
            <a:ext cx="4572000" cy="34671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800"/>
              </a:spcBef>
              <a:spcAft>
                <a:spcPts val="0"/>
              </a:spcAft>
              <a:buSzPts val="1800"/>
              <a:buChar char="•"/>
              <a:defRPr/>
            </a:lvl1pPr>
            <a:lvl2pPr marL="914400" lvl="1" indent="-342900" algn="l">
              <a:lnSpc>
                <a:spcPct val="90000"/>
              </a:lnSpc>
              <a:spcBef>
                <a:spcPts val="1000"/>
              </a:spcBef>
              <a:spcAft>
                <a:spcPts val="0"/>
              </a:spcAft>
              <a:buSzPts val="1800"/>
              <a:buChar char="•"/>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800"/>
              </a:spcBef>
              <a:spcAft>
                <a:spcPts val="0"/>
              </a:spcAft>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60" name="Google Shape;60;p7"/>
          <p:cNvSpPr txBox="1">
            <a:spLocks noGrp="1"/>
          </p:cNvSpPr>
          <p:nvPr>
            <p:ph type="body" idx="3"/>
          </p:nvPr>
        </p:nvSpPr>
        <p:spPr>
          <a:xfrm>
            <a:off x="6324600" y="1828800"/>
            <a:ext cx="4572000" cy="847725"/>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800"/>
              </a:spcBef>
              <a:spcAft>
                <a:spcPts val="0"/>
              </a:spcAft>
              <a:buSzPts val="2600"/>
              <a:buNone/>
              <a:defRPr sz="2600" b="0"/>
            </a:lvl1pPr>
            <a:lvl2pPr marL="914400" lvl="1" indent="-228600" algn="l">
              <a:lnSpc>
                <a:spcPct val="90000"/>
              </a:lnSpc>
              <a:spcBef>
                <a:spcPts val="1000"/>
              </a:spcBef>
              <a:spcAft>
                <a:spcPts val="0"/>
              </a:spcAft>
              <a:buSzPts val="2000"/>
              <a:buNone/>
              <a:defRPr sz="2000" b="1"/>
            </a:lvl2pPr>
            <a:lvl3pPr marL="1371600" lvl="2" indent="-228600" algn="l">
              <a:lnSpc>
                <a:spcPct val="90000"/>
              </a:lnSpc>
              <a:spcBef>
                <a:spcPts val="800"/>
              </a:spcBef>
              <a:spcAft>
                <a:spcPts val="0"/>
              </a:spcAft>
              <a:buSzPts val="1800"/>
              <a:buNone/>
              <a:defRPr sz="1800" b="1"/>
            </a:lvl3pPr>
            <a:lvl4pPr marL="1828800" lvl="3" indent="-228600" algn="l">
              <a:lnSpc>
                <a:spcPct val="90000"/>
              </a:lnSpc>
              <a:spcBef>
                <a:spcPts val="800"/>
              </a:spcBef>
              <a:spcAft>
                <a:spcPts val="0"/>
              </a:spcAft>
              <a:buSzPts val="1600"/>
              <a:buNone/>
              <a:defRPr sz="1600" b="1"/>
            </a:lvl4pPr>
            <a:lvl5pPr marL="2286000" lvl="4" indent="-228600" algn="l">
              <a:lnSpc>
                <a:spcPct val="90000"/>
              </a:lnSpc>
              <a:spcBef>
                <a:spcPts val="800"/>
              </a:spcBef>
              <a:spcAft>
                <a:spcPts val="0"/>
              </a:spcAft>
              <a:buSzPts val="1600"/>
              <a:buNone/>
              <a:defRPr sz="1600" b="1"/>
            </a:lvl5pPr>
            <a:lvl6pPr marL="2743200" lvl="5" indent="-228600" algn="l">
              <a:lnSpc>
                <a:spcPct val="90000"/>
              </a:lnSpc>
              <a:spcBef>
                <a:spcPts val="800"/>
              </a:spcBef>
              <a:spcAft>
                <a:spcPts val="0"/>
              </a:spcAft>
              <a:buClr>
                <a:schemeClr val="dk1"/>
              </a:buClr>
              <a:buSzPts val="1600"/>
              <a:buNone/>
              <a:defRPr sz="1600" b="1"/>
            </a:lvl6pPr>
            <a:lvl7pPr marL="3200400" lvl="6" indent="-228600" algn="l">
              <a:lnSpc>
                <a:spcPct val="90000"/>
              </a:lnSpc>
              <a:spcBef>
                <a:spcPts val="800"/>
              </a:spcBef>
              <a:spcAft>
                <a:spcPts val="0"/>
              </a:spcAft>
              <a:buClr>
                <a:schemeClr val="dk1"/>
              </a:buClr>
              <a:buSzPts val="1600"/>
              <a:buNone/>
              <a:defRPr sz="1600" b="1"/>
            </a:lvl7pPr>
            <a:lvl8pPr marL="3657600" lvl="7" indent="-228600" algn="l">
              <a:lnSpc>
                <a:spcPct val="90000"/>
              </a:lnSpc>
              <a:spcBef>
                <a:spcPts val="800"/>
              </a:spcBef>
              <a:spcAft>
                <a:spcPts val="0"/>
              </a:spcAft>
              <a:buClr>
                <a:schemeClr val="dk1"/>
              </a:buClr>
              <a:buSzPts val="1600"/>
              <a:buNone/>
              <a:defRPr sz="1600" b="1"/>
            </a:lvl8pPr>
            <a:lvl9pPr marL="4114800" lvl="8" indent="-228600" algn="l">
              <a:lnSpc>
                <a:spcPct val="90000"/>
              </a:lnSpc>
              <a:spcBef>
                <a:spcPts val="800"/>
              </a:spcBef>
              <a:spcAft>
                <a:spcPts val="0"/>
              </a:spcAft>
              <a:buClr>
                <a:schemeClr val="dk1"/>
              </a:buClr>
              <a:buSzPts val="1600"/>
              <a:buNone/>
              <a:defRPr sz="1600" b="1"/>
            </a:lvl9pPr>
          </a:lstStyle>
          <a:p>
            <a:endParaRPr/>
          </a:p>
        </p:txBody>
      </p:sp>
      <p:sp>
        <p:nvSpPr>
          <p:cNvPr id="61" name="Google Shape;61;p7"/>
          <p:cNvSpPr txBox="1">
            <a:spLocks noGrp="1"/>
          </p:cNvSpPr>
          <p:nvPr>
            <p:ph type="body" idx="4"/>
          </p:nvPr>
        </p:nvSpPr>
        <p:spPr>
          <a:xfrm>
            <a:off x="6324600" y="2705100"/>
            <a:ext cx="4572000" cy="34671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800"/>
              </a:spcBef>
              <a:spcAft>
                <a:spcPts val="0"/>
              </a:spcAft>
              <a:buSzPts val="1800"/>
              <a:buChar char="•"/>
              <a:defRPr/>
            </a:lvl1pPr>
            <a:lvl2pPr marL="914400" lvl="1" indent="-342900" algn="l">
              <a:lnSpc>
                <a:spcPct val="90000"/>
              </a:lnSpc>
              <a:spcBef>
                <a:spcPts val="1000"/>
              </a:spcBef>
              <a:spcAft>
                <a:spcPts val="0"/>
              </a:spcAft>
              <a:buSzPts val="1800"/>
              <a:buChar char="•"/>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800"/>
              </a:spcBef>
              <a:spcAft>
                <a:spcPts val="0"/>
              </a:spcAft>
              <a:buSzPts val="1800"/>
              <a:buChar char="•"/>
              <a:defRPr/>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800"/>
              </a:spcBef>
              <a:spcAft>
                <a:spcPts val="0"/>
              </a:spcAft>
              <a:buClr>
                <a:schemeClr val="dk1"/>
              </a:buClr>
              <a:buSzPts val="1800"/>
              <a:buChar char="•"/>
              <a:defRPr/>
            </a:lvl7pPr>
            <a:lvl8pPr marL="3657600" lvl="7" indent="-342900" algn="l">
              <a:lnSpc>
                <a:spcPct val="90000"/>
              </a:lnSpc>
              <a:spcBef>
                <a:spcPts val="800"/>
              </a:spcBef>
              <a:spcAft>
                <a:spcPts val="0"/>
              </a:spcAft>
              <a:buClr>
                <a:schemeClr val="dk1"/>
              </a:buClr>
              <a:buSzPts val="1800"/>
              <a:buChar char="•"/>
              <a:defRPr/>
            </a:lvl8pPr>
            <a:lvl9pPr marL="4114800" lvl="8" indent="-342900" algn="l">
              <a:lnSpc>
                <a:spcPct val="90000"/>
              </a:lnSpc>
              <a:spcBef>
                <a:spcPts val="800"/>
              </a:spcBef>
              <a:spcAft>
                <a:spcPts val="0"/>
              </a:spcAft>
              <a:buClr>
                <a:schemeClr val="dk1"/>
              </a:buClr>
              <a:buSzPts val="1800"/>
              <a:buChar char="•"/>
              <a:defRPr/>
            </a:lvl9pPr>
          </a:lstStyle>
          <a:p>
            <a:endParaRPr/>
          </a:p>
        </p:txBody>
      </p:sp>
      <p:sp>
        <p:nvSpPr>
          <p:cNvPr id="62" name="Google Shape;62;p7"/>
          <p:cNvSpPr txBox="1">
            <a:spLocks noGrp="1"/>
          </p:cNvSpPr>
          <p:nvPr>
            <p:ph type="dt" idx="10"/>
          </p:nvPr>
        </p:nvSpPr>
        <p:spPr>
          <a:xfrm>
            <a:off x="7791449" y="6374999"/>
            <a:ext cx="1480705"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7"/>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7"/>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sp>
        <p:nvSpPr>
          <p:cNvPr id="66" name="Google Shape;66;p8"/>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8"/>
          <p:cNvSpPr txBox="1">
            <a:spLocks noGrp="1"/>
          </p:cNvSpPr>
          <p:nvPr>
            <p:ph type="dt" idx="10"/>
          </p:nvPr>
        </p:nvSpPr>
        <p:spPr>
          <a:xfrm>
            <a:off x="7791449" y="6374999"/>
            <a:ext cx="1480705"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8"/>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8"/>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70"/>
        <p:cNvGrpSpPr/>
        <p:nvPr/>
      </p:nvGrpSpPr>
      <p:grpSpPr>
        <a:xfrm>
          <a:off x="0" y="0"/>
          <a:ext cx="0" cy="0"/>
          <a:chOff x="0" y="0"/>
          <a:chExt cx="0" cy="0"/>
        </a:xfrm>
      </p:grpSpPr>
      <p:sp>
        <p:nvSpPr>
          <p:cNvPr id="71" name="Google Shape;71;p9"/>
          <p:cNvSpPr txBox="1">
            <a:spLocks noGrp="1"/>
          </p:cNvSpPr>
          <p:nvPr>
            <p:ph type="dt" idx="10"/>
          </p:nvPr>
        </p:nvSpPr>
        <p:spPr>
          <a:xfrm>
            <a:off x="7791449" y="6374999"/>
            <a:ext cx="1480705"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9"/>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9"/>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4"/>
        <p:cNvGrpSpPr/>
        <p:nvPr/>
      </p:nvGrpSpPr>
      <p:grpSpPr>
        <a:xfrm>
          <a:off x="0" y="0"/>
          <a:ext cx="0" cy="0"/>
          <a:chOff x="0" y="0"/>
          <a:chExt cx="0" cy="0"/>
        </a:xfrm>
      </p:grpSpPr>
      <p:sp>
        <p:nvSpPr>
          <p:cNvPr id="75" name="Google Shape;75;p10"/>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Book Antiqu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0"/>
          <p:cNvSpPr txBox="1">
            <a:spLocks noGrp="1"/>
          </p:cNvSpPr>
          <p:nvPr>
            <p:ph type="body" idx="1"/>
          </p:nvPr>
        </p:nvSpPr>
        <p:spPr>
          <a:xfrm>
            <a:off x="4728209" y="1828800"/>
            <a:ext cx="6126480" cy="4343400"/>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800"/>
              </a:spcBef>
              <a:spcAft>
                <a:spcPts val="0"/>
              </a:spcAft>
              <a:buSzPts val="2400"/>
              <a:buChar char="•"/>
              <a:defRPr sz="2400"/>
            </a:lvl1pPr>
            <a:lvl2pPr marL="914400" lvl="1" indent="-355600" algn="l">
              <a:lnSpc>
                <a:spcPct val="90000"/>
              </a:lnSpc>
              <a:spcBef>
                <a:spcPts val="1000"/>
              </a:spcBef>
              <a:spcAft>
                <a:spcPts val="0"/>
              </a:spcAft>
              <a:buSzPts val="2000"/>
              <a:buChar char="•"/>
              <a:defRPr sz="2000"/>
            </a:lvl2pPr>
            <a:lvl3pPr marL="1371600" lvl="2" indent="-342900" algn="l">
              <a:lnSpc>
                <a:spcPct val="90000"/>
              </a:lnSpc>
              <a:spcBef>
                <a:spcPts val="800"/>
              </a:spcBef>
              <a:spcAft>
                <a:spcPts val="0"/>
              </a:spcAft>
              <a:buSzPts val="1800"/>
              <a:buChar char="•"/>
              <a:defRPr sz="1800"/>
            </a:lvl3pPr>
            <a:lvl4pPr marL="1828800" lvl="3" indent="-330200" algn="l">
              <a:lnSpc>
                <a:spcPct val="90000"/>
              </a:lnSpc>
              <a:spcBef>
                <a:spcPts val="800"/>
              </a:spcBef>
              <a:spcAft>
                <a:spcPts val="0"/>
              </a:spcAft>
              <a:buSzPts val="1600"/>
              <a:buChar char="•"/>
              <a:defRPr sz="1600"/>
            </a:lvl4pPr>
            <a:lvl5pPr marL="2286000" lvl="4" indent="-330200" algn="l">
              <a:lnSpc>
                <a:spcPct val="90000"/>
              </a:lnSpc>
              <a:spcBef>
                <a:spcPts val="800"/>
              </a:spcBef>
              <a:spcAft>
                <a:spcPts val="0"/>
              </a:spcAft>
              <a:buSzPts val="1600"/>
              <a:buChar char="•"/>
              <a:defRPr sz="1600"/>
            </a:lvl5pPr>
            <a:lvl6pPr marL="2743200" lvl="5" indent="-355600" algn="l">
              <a:lnSpc>
                <a:spcPct val="90000"/>
              </a:lnSpc>
              <a:spcBef>
                <a:spcPts val="800"/>
              </a:spcBef>
              <a:spcAft>
                <a:spcPts val="0"/>
              </a:spcAft>
              <a:buClr>
                <a:schemeClr val="dk1"/>
              </a:buClr>
              <a:buSzPts val="2000"/>
              <a:buChar char="•"/>
              <a:defRPr sz="2000"/>
            </a:lvl6pPr>
            <a:lvl7pPr marL="3200400" lvl="6" indent="-355600" algn="l">
              <a:lnSpc>
                <a:spcPct val="90000"/>
              </a:lnSpc>
              <a:spcBef>
                <a:spcPts val="800"/>
              </a:spcBef>
              <a:spcAft>
                <a:spcPts val="0"/>
              </a:spcAft>
              <a:buClr>
                <a:schemeClr val="dk1"/>
              </a:buClr>
              <a:buSzPts val="2000"/>
              <a:buChar char="•"/>
              <a:defRPr sz="2000"/>
            </a:lvl7pPr>
            <a:lvl8pPr marL="3657600" lvl="7" indent="-355600" algn="l">
              <a:lnSpc>
                <a:spcPct val="90000"/>
              </a:lnSpc>
              <a:spcBef>
                <a:spcPts val="800"/>
              </a:spcBef>
              <a:spcAft>
                <a:spcPts val="0"/>
              </a:spcAft>
              <a:buClr>
                <a:schemeClr val="dk1"/>
              </a:buClr>
              <a:buSzPts val="2000"/>
              <a:buChar char="•"/>
              <a:defRPr sz="2000"/>
            </a:lvl8pPr>
            <a:lvl9pPr marL="4114800" lvl="8" indent="-355600" algn="l">
              <a:lnSpc>
                <a:spcPct val="90000"/>
              </a:lnSpc>
              <a:spcBef>
                <a:spcPts val="800"/>
              </a:spcBef>
              <a:spcAft>
                <a:spcPts val="0"/>
              </a:spcAft>
              <a:buClr>
                <a:schemeClr val="dk1"/>
              </a:buClr>
              <a:buSzPts val="2000"/>
              <a:buChar char="•"/>
              <a:defRPr sz="2000"/>
            </a:lvl9pPr>
          </a:lstStyle>
          <a:p>
            <a:endParaRPr/>
          </a:p>
        </p:txBody>
      </p:sp>
      <p:sp>
        <p:nvSpPr>
          <p:cNvPr id="77" name="Google Shape;77;p10"/>
          <p:cNvSpPr txBox="1">
            <a:spLocks noGrp="1"/>
          </p:cNvSpPr>
          <p:nvPr>
            <p:ph type="body" idx="2"/>
          </p:nvPr>
        </p:nvSpPr>
        <p:spPr>
          <a:xfrm>
            <a:off x="1295400" y="1828800"/>
            <a:ext cx="3017520" cy="43434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200"/>
              </a:spcBef>
              <a:spcAft>
                <a:spcPts val="0"/>
              </a:spcAft>
              <a:buSzPts val="2000"/>
              <a:buNone/>
              <a:defRPr sz="2000"/>
            </a:lvl1pPr>
            <a:lvl2pPr marL="914400" lvl="1" indent="-228600" algn="l">
              <a:lnSpc>
                <a:spcPct val="90000"/>
              </a:lnSpc>
              <a:spcBef>
                <a:spcPts val="1000"/>
              </a:spcBef>
              <a:spcAft>
                <a:spcPts val="0"/>
              </a:spcAft>
              <a:buSzPts val="1400"/>
              <a:buNone/>
              <a:defRPr sz="1400"/>
            </a:lvl2pPr>
            <a:lvl3pPr marL="1371600" lvl="2" indent="-228600" algn="l">
              <a:lnSpc>
                <a:spcPct val="90000"/>
              </a:lnSpc>
              <a:spcBef>
                <a:spcPts val="800"/>
              </a:spcBef>
              <a:spcAft>
                <a:spcPts val="0"/>
              </a:spcAft>
              <a:buSzPts val="1200"/>
              <a:buNone/>
              <a:defRPr sz="1200"/>
            </a:lvl3pPr>
            <a:lvl4pPr marL="1828800" lvl="3" indent="-228600" algn="l">
              <a:lnSpc>
                <a:spcPct val="90000"/>
              </a:lnSpc>
              <a:spcBef>
                <a:spcPts val="800"/>
              </a:spcBef>
              <a:spcAft>
                <a:spcPts val="0"/>
              </a:spcAft>
              <a:buSzPts val="1000"/>
              <a:buNone/>
              <a:defRPr sz="1000"/>
            </a:lvl4pPr>
            <a:lvl5pPr marL="2286000" lvl="4" indent="-228600" algn="l">
              <a:lnSpc>
                <a:spcPct val="90000"/>
              </a:lnSpc>
              <a:spcBef>
                <a:spcPts val="800"/>
              </a:spcBef>
              <a:spcAft>
                <a:spcPts val="0"/>
              </a:spcAft>
              <a:buSzPts val="1000"/>
              <a:buNone/>
              <a:defRPr sz="1000"/>
            </a:lvl5pPr>
            <a:lvl6pPr marL="2743200" lvl="5" indent="-228600" algn="l">
              <a:lnSpc>
                <a:spcPct val="90000"/>
              </a:lnSpc>
              <a:spcBef>
                <a:spcPts val="800"/>
              </a:spcBef>
              <a:spcAft>
                <a:spcPts val="0"/>
              </a:spcAft>
              <a:buClr>
                <a:schemeClr val="dk1"/>
              </a:buClr>
              <a:buSzPts val="1000"/>
              <a:buNone/>
              <a:defRPr sz="1000"/>
            </a:lvl6pPr>
            <a:lvl7pPr marL="3200400" lvl="6" indent="-228600" algn="l">
              <a:lnSpc>
                <a:spcPct val="90000"/>
              </a:lnSpc>
              <a:spcBef>
                <a:spcPts val="800"/>
              </a:spcBef>
              <a:spcAft>
                <a:spcPts val="0"/>
              </a:spcAft>
              <a:buClr>
                <a:schemeClr val="dk1"/>
              </a:buClr>
              <a:buSzPts val="1000"/>
              <a:buNone/>
              <a:defRPr sz="1000"/>
            </a:lvl7pPr>
            <a:lvl8pPr marL="3657600" lvl="7" indent="-228600" algn="l">
              <a:lnSpc>
                <a:spcPct val="90000"/>
              </a:lnSpc>
              <a:spcBef>
                <a:spcPts val="800"/>
              </a:spcBef>
              <a:spcAft>
                <a:spcPts val="0"/>
              </a:spcAft>
              <a:buClr>
                <a:schemeClr val="dk1"/>
              </a:buClr>
              <a:buSzPts val="1000"/>
              <a:buNone/>
              <a:defRPr sz="1000"/>
            </a:lvl8pPr>
            <a:lvl9pPr marL="4114800" lvl="8" indent="-228600" algn="l">
              <a:lnSpc>
                <a:spcPct val="90000"/>
              </a:lnSpc>
              <a:spcBef>
                <a:spcPts val="800"/>
              </a:spcBef>
              <a:spcAft>
                <a:spcPts val="0"/>
              </a:spcAft>
              <a:buClr>
                <a:schemeClr val="dk1"/>
              </a:buClr>
              <a:buSzPts val="1000"/>
              <a:buNone/>
              <a:defRPr sz="1000"/>
            </a:lvl9pPr>
          </a:lstStyle>
          <a:p>
            <a:endParaRPr/>
          </a:p>
        </p:txBody>
      </p:sp>
      <p:sp>
        <p:nvSpPr>
          <p:cNvPr id="78" name="Google Shape;78;p10"/>
          <p:cNvSpPr txBox="1">
            <a:spLocks noGrp="1"/>
          </p:cNvSpPr>
          <p:nvPr>
            <p:ph type="dt" idx="10"/>
          </p:nvPr>
        </p:nvSpPr>
        <p:spPr>
          <a:xfrm>
            <a:off x="7791449" y="6374999"/>
            <a:ext cx="1480705"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0"/>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0"/>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1"/>
          <p:cNvSpPr/>
          <p:nvPr/>
        </p:nvSpPr>
        <p:spPr>
          <a:xfrm>
            <a:off x="0" y="0"/>
            <a:ext cx="12192000" cy="13716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Book Antiqua"/>
              <a:ea typeface="Book Antiqua"/>
              <a:cs typeface="Book Antiqua"/>
              <a:sym typeface="Book Antiqua"/>
            </a:endParaRPr>
          </a:p>
        </p:txBody>
      </p:sp>
      <p:sp>
        <p:nvSpPr>
          <p:cNvPr id="11" name="Google Shape;11;p1"/>
          <p:cNvSpPr/>
          <p:nvPr/>
        </p:nvSpPr>
        <p:spPr>
          <a:xfrm>
            <a:off x="0" y="1371600"/>
            <a:ext cx="12192000" cy="82183"/>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Book Antiqua"/>
              <a:ea typeface="Book Antiqua"/>
              <a:cs typeface="Book Antiqua"/>
              <a:sym typeface="Book Antiqua"/>
            </a:endParaRPr>
          </a:p>
        </p:txBody>
      </p:sp>
      <p:sp>
        <p:nvSpPr>
          <p:cNvPr id="12" name="Google Shape;12;p1"/>
          <p:cNvSpPr/>
          <p:nvPr/>
        </p:nvSpPr>
        <p:spPr>
          <a:xfrm>
            <a:off x="0" y="1443006"/>
            <a:ext cx="12192000" cy="82183"/>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Book Antiqua"/>
              <a:ea typeface="Book Antiqua"/>
              <a:cs typeface="Book Antiqua"/>
              <a:sym typeface="Book Antiqua"/>
            </a:endParaRPr>
          </a:p>
        </p:txBody>
      </p:sp>
      <p:sp>
        <p:nvSpPr>
          <p:cNvPr id="13" name="Google Shape;13;p1"/>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lt1"/>
              </a:buClr>
              <a:buSzPts val="3200"/>
              <a:buFont typeface="Book Antiqua"/>
              <a:buNone/>
              <a:defRPr sz="3200" b="0" i="0" u="none" strike="noStrike" cap="none">
                <a:solidFill>
                  <a:schemeClr val="lt1"/>
                </a:solidFill>
                <a:latin typeface="Book Antiqua"/>
                <a:ea typeface="Book Antiqua"/>
                <a:cs typeface="Book Antiqua"/>
                <a:sym typeface="Book Antiqu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1"/>
          <p:cNvSpPr txBox="1">
            <a:spLocks noGrp="1"/>
          </p:cNvSpPr>
          <p:nvPr>
            <p:ph type="body" idx="1"/>
          </p:nvPr>
        </p:nvSpPr>
        <p:spPr>
          <a:xfrm>
            <a:off x="1295400" y="1828800"/>
            <a:ext cx="9601200" cy="43434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800"/>
              </a:spcBef>
              <a:spcAft>
                <a:spcPts val="0"/>
              </a:spcAft>
              <a:buClr>
                <a:srgbClr val="080808"/>
              </a:buClr>
              <a:buSzPts val="2400"/>
              <a:buFont typeface="Arial"/>
              <a:buChar char="•"/>
              <a:defRPr sz="2400" b="0" i="0" u="none" strike="noStrike" cap="none">
                <a:solidFill>
                  <a:srgbClr val="034680"/>
                </a:solidFill>
                <a:latin typeface="Arial"/>
                <a:ea typeface="Arial"/>
                <a:cs typeface="Arial"/>
                <a:sym typeface="Arial"/>
              </a:defRPr>
            </a:lvl1pPr>
            <a:lvl2pPr marL="914400" marR="0" lvl="1" indent="-355600" algn="l" rtl="0">
              <a:lnSpc>
                <a:spcPct val="90000"/>
              </a:lnSpc>
              <a:spcBef>
                <a:spcPts val="1000"/>
              </a:spcBef>
              <a:spcAft>
                <a:spcPts val="0"/>
              </a:spcAft>
              <a:buClr>
                <a:srgbClr val="080808"/>
              </a:buClr>
              <a:buSzPts val="2000"/>
              <a:buFont typeface="Arial"/>
              <a:buChar char="•"/>
              <a:defRPr sz="2000" b="0" i="0" u="none" strike="noStrike" cap="none">
                <a:solidFill>
                  <a:srgbClr val="377BBB"/>
                </a:solidFill>
                <a:latin typeface="Arial"/>
                <a:ea typeface="Arial"/>
                <a:cs typeface="Arial"/>
                <a:sym typeface="Arial"/>
              </a:defRPr>
            </a:lvl2pPr>
            <a:lvl3pPr marL="1371600" marR="0" lvl="2" indent="-342900" algn="l" rtl="0">
              <a:lnSpc>
                <a:spcPct val="90000"/>
              </a:lnSpc>
              <a:spcBef>
                <a:spcPts val="800"/>
              </a:spcBef>
              <a:spcAft>
                <a:spcPts val="0"/>
              </a:spcAft>
              <a:buClr>
                <a:srgbClr val="080808"/>
              </a:buClr>
              <a:buSzPts val="1800"/>
              <a:buFont typeface="Arial"/>
              <a:buChar char="•"/>
              <a:defRPr sz="1800" b="0" i="0" u="none" strike="noStrike" cap="none">
                <a:solidFill>
                  <a:srgbClr val="377BBB"/>
                </a:solidFill>
                <a:latin typeface="Arial"/>
                <a:ea typeface="Arial"/>
                <a:cs typeface="Arial"/>
                <a:sym typeface="Arial"/>
              </a:defRPr>
            </a:lvl3pPr>
            <a:lvl4pPr marL="1828800" marR="0" lvl="3" indent="-330200" algn="l" rtl="0">
              <a:lnSpc>
                <a:spcPct val="90000"/>
              </a:lnSpc>
              <a:spcBef>
                <a:spcPts val="800"/>
              </a:spcBef>
              <a:spcAft>
                <a:spcPts val="0"/>
              </a:spcAft>
              <a:buClr>
                <a:srgbClr val="080808"/>
              </a:buClr>
              <a:buSzPts val="1600"/>
              <a:buFont typeface="Arial"/>
              <a:buChar char="•"/>
              <a:defRPr sz="1600" b="0" i="0" u="none" strike="noStrike" cap="none">
                <a:solidFill>
                  <a:srgbClr val="377BBB"/>
                </a:solidFill>
                <a:latin typeface="Arial"/>
                <a:ea typeface="Arial"/>
                <a:cs typeface="Arial"/>
                <a:sym typeface="Arial"/>
              </a:defRPr>
            </a:lvl4pPr>
            <a:lvl5pPr marL="2286000" marR="0" lvl="4" indent="-330200" algn="l" rtl="0">
              <a:lnSpc>
                <a:spcPct val="90000"/>
              </a:lnSpc>
              <a:spcBef>
                <a:spcPts val="800"/>
              </a:spcBef>
              <a:spcAft>
                <a:spcPts val="0"/>
              </a:spcAft>
              <a:buClr>
                <a:srgbClr val="080808"/>
              </a:buClr>
              <a:buSzPts val="1600"/>
              <a:buFont typeface="Arial"/>
              <a:buChar char="•"/>
              <a:defRPr sz="1600" b="0" i="0" u="none" strike="noStrike" cap="none">
                <a:solidFill>
                  <a:srgbClr val="377BBB"/>
                </a:solidFill>
                <a:latin typeface="Arial"/>
                <a:ea typeface="Arial"/>
                <a:cs typeface="Arial"/>
                <a:sym typeface="Arial"/>
              </a:defRPr>
            </a:lvl5pPr>
            <a:lvl6pPr marL="2743200" marR="0" lvl="5"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Book Antiqua"/>
                <a:ea typeface="Book Antiqua"/>
                <a:cs typeface="Book Antiqua"/>
                <a:sym typeface="Book Antiqua"/>
              </a:defRPr>
            </a:lvl6pPr>
            <a:lvl7pPr marL="3200400" marR="0" lvl="6"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Book Antiqua"/>
                <a:ea typeface="Book Antiqua"/>
                <a:cs typeface="Book Antiqua"/>
                <a:sym typeface="Book Antiqua"/>
              </a:defRPr>
            </a:lvl7pPr>
            <a:lvl8pPr marL="3657600" marR="0" lvl="7"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Book Antiqua"/>
                <a:ea typeface="Book Antiqua"/>
                <a:cs typeface="Book Antiqua"/>
                <a:sym typeface="Book Antiqua"/>
              </a:defRPr>
            </a:lvl8pPr>
            <a:lvl9pPr marL="4114800" marR="0" lvl="8"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Book Antiqua"/>
                <a:ea typeface="Book Antiqua"/>
                <a:cs typeface="Book Antiqua"/>
                <a:sym typeface="Book Antiqua"/>
              </a:defRPr>
            </a:lvl9pPr>
          </a:lstStyle>
          <a:p>
            <a:endParaRPr/>
          </a:p>
        </p:txBody>
      </p:sp>
      <p:sp>
        <p:nvSpPr>
          <p:cNvPr id="15" name="Google Shape;15;p1"/>
          <p:cNvSpPr txBox="1">
            <a:spLocks noGrp="1"/>
          </p:cNvSpPr>
          <p:nvPr>
            <p:ph type="dt" idx="10"/>
          </p:nvPr>
        </p:nvSpPr>
        <p:spPr>
          <a:xfrm>
            <a:off x="7791449" y="6374999"/>
            <a:ext cx="1480705" cy="27432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chemeClr val="dk1"/>
                </a:solidFill>
                <a:latin typeface="Book Antiqua"/>
                <a:ea typeface="Book Antiqua"/>
                <a:cs typeface="Book Antiqua"/>
                <a:sym typeface="Book Antiqua"/>
              </a:defRPr>
            </a:lvl1pPr>
            <a:lvl2pPr marR="0" lvl="1"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2pPr>
            <a:lvl3pPr marR="0" lvl="2"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3pPr>
            <a:lvl4pPr marR="0" lvl="3"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4pPr>
            <a:lvl5pPr marR="0" lvl="4"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5pPr>
            <a:lvl6pPr marR="0" lvl="5"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6pPr>
            <a:lvl7pPr marR="0" lvl="6"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7pPr>
            <a:lvl8pPr marR="0" lvl="7"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8pPr>
            <a:lvl9pPr marR="0" lvl="8"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9pPr>
          </a:lstStyle>
          <a:p>
            <a:endParaRPr/>
          </a:p>
        </p:txBody>
      </p:sp>
      <p:sp>
        <p:nvSpPr>
          <p:cNvPr id="16" name="Google Shape;16;p1"/>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chemeClr val="dk1"/>
                </a:solidFill>
                <a:latin typeface="Book Antiqua"/>
                <a:ea typeface="Book Antiqua"/>
                <a:cs typeface="Book Antiqua"/>
                <a:sym typeface="Book Antiqua"/>
              </a:defRPr>
            </a:lvl1pPr>
            <a:lvl2pPr marR="0" lvl="1"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2pPr>
            <a:lvl3pPr marR="0" lvl="2"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3pPr>
            <a:lvl4pPr marR="0" lvl="3"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4pPr>
            <a:lvl5pPr marR="0" lvl="4"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5pPr>
            <a:lvl6pPr marR="0" lvl="5"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6pPr>
            <a:lvl7pPr marR="0" lvl="6"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7pPr>
            <a:lvl8pPr marR="0" lvl="7"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8pPr>
            <a:lvl9pPr marR="0" lvl="8" algn="l" rtl="0">
              <a:spcBef>
                <a:spcPts val="0"/>
              </a:spcBef>
              <a:spcAft>
                <a:spcPts val="0"/>
              </a:spcAft>
              <a:buSzPts val="1400"/>
              <a:buNone/>
              <a:defRPr sz="1800" b="0" i="0" u="none" strike="noStrike" cap="none">
                <a:solidFill>
                  <a:schemeClr val="dk1"/>
                </a:solidFill>
                <a:latin typeface="Book Antiqua"/>
                <a:ea typeface="Book Antiqua"/>
                <a:cs typeface="Book Antiqua"/>
                <a:sym typeface="Book Antiqua"/>
              </a:defRPr>
            </a:lvl9pPr>
          </a:lstStyle>
          <a:p>
            <a:endParaRPr/>
          </a:p>
        </p:txBody>
      </p:sp>
      <p:sp>
        <p:nvSpPr>
          <p:cNvPr id="17" name="Google Shape;17;p1"/>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Book Antiqua"/>
                <a:ea typeface="Book Antiqua"/>
                <a:cs typeface="Book Antiqua"/>
                <a:sym typeface="Book Antiqua"/>
              </a:defRPr>
            </a:lvl1pPr>
            <a:lvl2pPr marL="0" marR="0" lvl="1" indent="0" algn="r" rtl="0">
              <a:spcBef>
                <a:spcPts val="0"/>
              </a:spcBef>
              <a:buNone/>
              <a:defRPr sz="1000" b="0" i="0" u="none" strike="noStrike" cap="none">
                <a:solidFill>
                  <a:schemeClr val="dk1"/>
                </a:solidFill>
                <a:latin typeface="Book Antiqua"/>
                <a:ea typeface="Book Antiqua"/>
                <a:cs typeface="Book Antiqua"/>
                <a:sym typeface="Book Antiqua"/>
              </a:defRPr>
            </a:lvl2pPr>
            <a:lvl3pPr marL="0" marR="0" lvl="2" indent="0" algn="r" rtl="0">
              <a:spcBef>
                <a:spcPts val="0"/>
              </a:spcBef>
              <a:buNone/>
              <a:defRPr sz="1000" b="0" i="0" u="none" strike="noStrike" cap="none">
                <a:solidFill>
                  <a:schemeClr val="dk1"/>
                </a:solidFill>
                <a:latin typeface="Book Antiqua"/>
                <a:ea typeface="Book Antiqua"/>
                <a:cs typeface="Book Antiqua"/>
                <a:sym typeface="Book Antiqua"/>
              </a:defRPr>
            </a:lvl3pPr>
            <a:lvl4pPr marL="0" marR="0" lvl="3" indent="0" algn="r" rtl="0">
              <a:spcBef>
                <a:spcPts val="0"/>
              </a:spcBef>
              <a:buNone/>
              <a:defRPr sz="1000" b="0" i="0" u="none" strike="noStrike" cap="none">
                <a:solidFill>
                  <a:schemeClr val="dk1"/>
                </a:solidFill>
                <a:latin typeface="Book Antiqua"/>
                <a:ea typeface="Book Antiqua"/>
                <a:cs typeface="Book Antiqua"/>
                <a:sym typeface="Book Antiqua"/>
              </a:defRPr>
            </a:lvl4pPr>
            <a:lvl5pPr marL="0" marR="0" lvl="4" indent="0" algn="r" rtl="0">
              <a:spcBef>
                <a:spcPts val="0"/>
              </a:spcBef>
              <a:buNone/>
              <a:defRPr sz="1000" b="0" i="0" u="none" strike="noStrike" cap="none">
                <a:solidFill>
                  <a:schemeClr val="dk1"/>
                </a:solidFill>
                <a:latin typeface="Book Antiqua"/>
                <a:ea typeface="Book Antiqua"/>
                <a:cs typeface="Book Antiqua"/>
                <a:sym typeface="Book Antiqua"/>
              </a:defRPr>
            </a:lvl5pPr>
            <a:lvl6pPr marL="0" marR="0" lvl="5" indent="0" algn="r" rtl="0">
              <a:spcBef>
                <a:spcPts val="0"/>
              </a:spcBef>
              <a:buNone/>
              <a:defRPr sz="1000" b="0" i="0" u="none" strike="noStrike" cap="none">
                <a:solidFill>
                  <a:schemeClr val="dk1"/>
                </a:solidFill>
                <a:latin typeface="Book Antiqua"/>
                <a:ea typeface="Book Antiqua"/>
                <a:cs typeface="Book Antiqua"/>
                <a:sym typeface="Book Antiqua"/>
              </a:defRPr>
            </a:lvl6pPr>
            <a:lvl7pPr marL="0" marR="0" lvl="6" indent="0" algn="r" rtl="0">
              <a:spcBef>
                <a:spcPts val="0"/>
              </a:spcBef>
              <a:buNone/>
              <a:defRPr sz="1000" b="0" i="0" u="none" strike="noStrike" cap="none">
                <a:solidFill>
                  <a:schemeClr val="dk1"/>
                </a:solidFill>
                <a:latin typeface="Book Antiqua"/>
                <a:ea typeface="Book Antiqua"/>
                <a:cs typeface="Book Antiqua"/>
                <a:sym typeface="Book Antiqua"/>
              </a:defRPr>
            </a:lvl7pPr>
            <a:lvl8pPr marL="0" marR="0" lvl="7" indent="0" algn="r" rtl="0">
              <a:spcBef>
                <a:spcPts val="0"/>
              </a:spcBef>
              <a:buNone/>
              <a:defRPr sz="1000" b="0" i="0" u="none" strike="noStrike" cap="none">
                <a:solidFill>
                  <a:schemeClr val="dk1"/>
                </a:solidFill>
                <a:latin typeface="Book Antiqua"/>
                <a:ea typeface="Book Antiqua"/>
                <a:cs typeface="Book Antiqua"/>
                <a:sym typeface="Book Antiqua"/>
              </a:defRPr>
            </a:lvl8pPr>
            <a:lvl9pPr marL="0" marR="0" lvl="8" indent="0" algn="r" rtl="0">
              <a:spcBef>
                <a:spcPts val="0"/>
              </a:spcBef>
              <a:buNone/>
              <a:defRPr sz="1000" b="0" i="0" u="none" strike="noStrike" cap="none">
                <a:solidFill>
                  <a:schemeClr val="dk1"/>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US"/>
              <a:t>‹#›</a:t>
            </a:fld>
            <a:endParaRPr/>
          </a:p>
        </p:txBody>
      </p:sp>
      <p:pic>
        <p:nvPicPr>
          <p:cNvPr id="18" name="Google Shape;18;p1"/>
          <p:cNvPicPr preferRelativeResize="0"/>
          <p:nvPr/>
        </p:nvPicPr>
        <p:blipFill rotWithShape="1">
          <a:blip r:embed="rId15">
            <a:alphaModFix/>
          </a:blip>
          <a:srcRect/>
          <a:stretch/>
        </p:blipFill>
        <p:spPr>
          <a:xfrm>
            <a:off x="10004294" y="167627"/>
            <a:ext cx="2069810" cy="56213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26.xml"/><Relationship Id="rId4" Type="http://schemas.openxmlformats.org/officeDocument/2006/relationships/hyperlink" Target="http://en.wikipedia.org/wiki/Charles_XII_of_Sweden"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42.xml"/><Relationship Id="rId4" Type="http://schemas.openxmlformats.org/officeDocument/2006/relationships/hyperlink" Target="https://www.autismspeaks.org/autism-facts-and-figures"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44.xml"/><Relationship Id="rId4" Type="http://schemas.openxmlformats.org/officeDocument/2006/relationships/hyperlink" Target="https://www.autismspeaks.org/autism-facts-and-figures"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48.xml"/><Relationship Id="rId4" Type="http://schemas.openxmlformats.org/officeDocument/2006/relationships/comments" Target="../comments/commen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comments" Target="../comments/commen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5"/>
          <p:cNvSpPr txBox="1">
            <a:spLocks noGrp="1"/>
          </p:cNvSpPr>
          <p:nvPr>
            <p:ph type="ctrTitle"/>
          </p:nvPr>
        </p:nvSpPr>
        <p:spPr>
          <a:xfrm>
            <a:off x="919779" y="1204856"/>
            <a:ext cx="5496262" cy="3229048"/>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034680"/>
              </a:buClr>
              <a:buSzPts val="3600"/>
              <a:buFont typeface="Book Antiqua"/>
              <a:buNone/>
            </a:pPr>
            <a:r>
              <a:rPr lang="en-US" sz="3600"/>
              <a:t>Understanding Individuals with Autism Spectrum Conditions within Vocational Rehabilitation Services</a:t>
            </a:r>
            <a:endParaRPr/>
          </a:p>
        </p:txBody>
      </p:sp>
      <p:sp>
        <p:nvSpPr>
          <p:cNvPr id="122" name="Google Shape;122;p15"/>
          <p:cNvSpPr txBox="1">
            <a:spLocks noGrp="1"/>
          </p:cNvSpPr>
          <p:nvPr>
            <p:ph type="subTitle" idx="1"/>
          </p:nvPr>
        </p:nvSpPr>
        <p:spPr>
          <a:xfrm>
            <a:off x="1295401" y="4572000"/>
            <a:ext cx="5120640" cy="1600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a:t>Mary Baker-Ericzen, PhD</a:t>
            </a:r>
            <a:endParaRPr/>
          </a:p>
          <a:p>
            <a:pPr marL="0" lvl="0" indent="0" algn="l" rtl="0">
              <a:lnSpc>
                <a:spcPct val="90000"/>
              </a:lnSpc>
              <a:spcBef>
                <a:spcPts val="1800"/>
              </a:spcBef>
              <a:spcAft>
                <a:spcPts val="0"/>
              </a:spcAft>
              <a:buSzPts val="2400"/>
              <a:buNone/>
            </a:pPr>
            <a:r>
              <a:rPr lang="en-US"/>
              <a:t>WINTAC</a:t>
            </a:r>
            <a:endParaRPr/>
          </a:p>
          <a:p>
            <a:pPr marL="0" lvl="0" indent="0" algn="l" rtl="0">
              <a:lnSpc>
                <a:spcPct val="90000"/>
              </a:lnSpc>
              <a:spcBef>
                <a:spcPts val="1800"/>
              </a:spcBef>
              <a:spcAft>
                <a:spcPts val="0"/>
              </a:spcAft>
              <a:buSzPts val="2400"/>
              <a:buNone/>
            </a:pPr>
            <a:r>
              <a:rPr lang="en-US"/>
              <a:t>Interwork Institute, SDSU</a:t>
            </a:r>
            <a:endParaRPr/>
          </a:p>
        </p:txBody>
      </p:sp>
      <p:pic>
        <p:nvPicPr>
          <p:cNvPr id="123" name="Google Shape;123;p15" descr="Person using a wheelchair going to work"/>
          <p:cNvPicPr preferRelativeResize="0">
            <a:picLocks noGrp="1"/>
          </p:cNvPicPr>
          <p:nvPr>
            <p:ph type="pic" idx="2"/>
          </p:nvPr>
        </p:nvPicPr>
        <p:blipFill rotWithShape="1">
          <a:blip r:embed="rId4">
            <a:alphaModFix/>
          </a:blip>
          <a:srcRect l="27491" r="27490"/>
          <a:stretch/>
        </p:blipFill>
        <p:spPr>
          <a:xfrm>
            <a:off x="6743703" y="34024"/>
            <a:ext cx="5448297" cy="6858000"/>
          </a:xfrm>
          <a:prstGeom prst="rect">
            <a:avLst/>
          </a:prstGeom>
          <a:noFill/>
          <a:ln>
            <a:noFill/>
          </a:ln>
        </p:spPr>
      </p:pic>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4"/>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000">
                <a:solidFill>
                  <a:schemeClr val="dk1"/>
                </a:solidFill>
                <a:latin typeface="Verdana"/>
                <a:ea typeface="Verdana"/>
                <a:cs typeface="Verdana"/>
                <a:sym typeface="Verdana"/>
              </a:rPr>
              <a:t>Dr. Mary Baker-Ericzén</a:t>
            </a:r>
            <a:endParaRPr/>
          </a:p>
        </p:txBody>
      </p:sp>
      <p:sp>
        <p:nvSpPr>
          <p:cNvPr id="197" name="Google Shape;197;p24"/>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000">
                <a:solidFill>
                  <a:schemeClr val="dk1"/>
                </a:solidFill>
                <a:latin typeface="Verdana"/>
                <a:ea typeface="Verdana"/>
                <a:cs typeface="Verdana"/>
                <a:sym typeface="Verdana"/>
              </a:rPr>
              <a:t>10</a:t>
            </a:fld>
            <a:endParaRPr sz="1000">
              <a:solidFill>
                <a:schemeClr val="dk1"/>
              </a:solidFill>
              <a:latin typeface="Verdana"/>
              <a:ea typeface="Verdana"/>
              <a:cs typeface="Verdana"/>
              <a:sym typeface="Verdana"/>
            </a:endParaRPr>
          </a:p>
        </p:txBody>
      </p:sp>
      <p:sp>
        <p:nvSpPr>
          <p:cNvPr id="198" name="Google Shape;198;p24"/>
          <p:cNvSpPr txBox="1">
            <a:spLocks noGrp="1"/>
          </p:cNvSpPr>
          <p:nvPr>
            <p:ph type="title"/>
          </p:nvPr>
        </p:nvSpPr>
        <p:spPr>
          <a:xfrm>
            <a:off x="696311" y="263017"/>
            <a:ext cx="9601200" cy="103685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Hallmark Behavioral Symptoms in Children which can continue into Adulthood</a:t>
            </a:r>
            <a:endParaRPr/>
          </a:p>
        </p:txBody>
      </p:sp>
      <p:sp>
        <p:nvSpPr>
          <p:cNvPr id="199" name="Google Shape;199;p24"/>
          <p:cNvSpPr txBox="1">
            <a:spLocks noGrp="1"/>
          </p:cNvSpPr>
          <p:nvPr>
            <p:ph type="body" idx="1"/>
          </p:nvPr>
        </p:nvSpPr>
        <p:spPr>
          <a:xfrm>
            <a:off x="755651" y="1752600"/>
            <a:ext cx="11436349" cy="4267200"/>
          </a:xfrm>
          <a:prstGeom prst="rect">
            <a:avLst/>
          </a:prstGeom>
          <a:noFill/>
          <a:ln>
            <a:noFill/>
          </a:ln>
        </p:spPr>
        <p:txBody>
          <a:bodyPr spcFirstLastPara="1" wrap="square" lIns="91425" tIns="45700" rIns="91425" bIns="45700" anchor="t" anchorCtr="0">
            <a:noAutofit/>
          </a:bodyPr>
          <a:lstStyle/>
          <a:p>
            <a:pPr marL="274320" lvl="0" indent="-274320" algn="l" rtl="0">
              <a:lnSpc>
                <a:spcPct val="70000"/>
              </a:lnSpc>
              <a:spcBef>
                <a:spcPts val="0"/>
              </a:spcBef>
              <a:spcAft>
                <a:spcPts val="0"/>
              </a:spcAft>
              <a:buSzPts val="2405"/>
              <a:buChar char="•"/>
            </a:pPr>
            <a:r>
              <a:rPr lang="en-US" sz="2405"/>
              <a:t>Disturbances in the rate of physical, social and language skills</a:t>
            </a:r>
            <a:endParaRPr/>
          </a:p>
          <a:p>
            <a:pPr marL="274320" lvl="0" indent="-274320" algn="l" rtl="0">
              <a:lnSpc>
                <a:spcPct val="70000"/>
              </a:lnSpc>
              <a:spcBef>
                <a:spcPts val="1800"/>
              </a:spcBef>
              <a:spcAft>
                <a:spcPts val="0"/>
              </a:spcAft>
              <a:buSzPts val="2405"/>
              <a:buChar char="•"/>
            </a:pPr>
            <a:r>
              <a:rPr lang="en-US" sz="2405"/>
              <a:t>Abnormal responses to sensations (any of 5)</a:t>
            </a:r>
            <a:endParaRPr/>
          </a:p>
          <a:p>
            <a:pPr marL="274320" lvl="0" indent="-274320" algn="l" rtl="0">
              <a:lnSpc>
                <a:spcPct val="70000"/>
              </a:lnSpc>
              <a:spcBef>
                <a:spcPts val="1800"/>
              </a:spcBef>
              <a:spcAft>
                <a:spcPts val="0"/>
              </a:spcAft>
              <a:buSzPts val="2405"/>
              <a:buChar char="•"/>
            </a:pPr>
            <a:r>
              <a:rPr lang="en-US" sz="2405"/>
              <a:t>Various ways of relating to people, objects and to events in the environment</a:t>
            </a:r>
            <a:endParaRPr/>
          </a:p>
          <a:p>
            <a:pPr marL="274320" lvl="0" indent="-274320" algn="l" rtl="0">
              <a:lnSpc>
                <a:spcPct val="70000"/>
              </a:lnSpc>
              <a:spcBef>
                <a:spcPts val="1800"/>
              </a:spcBef>
              <a:spcAft>
                <a:spcPts val="0"/>
              </a:spcAft>
              <a:buSzPts val="2405"/>
              <a:buChar char="•"/>
            </a:pPr>
            <a:r>
              <a:rPr lang="en-US" sz="2405"/>
              <a:t>Lack of motivation &amp; initiative</a:t>
            </a:r>
            <a:endParaRPr/>
          </a:p>
          <a:p>
            <a:pPr marL="274320" lvl="0" indent="-274320" algn="l" rtl="0">
              <a:lnSpc>
                <a:spcPct val="70000"/>
              </a:lnSpc>
              <a:spcBef>
                <a:spcPts val="1800"/>
              </a:spcBef>
              <a:spcAft>
                <a:spcPts val="0"/>
              </a:spcAft>
              <a:buSzPts val="2405"/>
              <a:buChar char="•"/>
            </a:pPr>
            <a:r>
              <a:rPr lang="en-US" sz="2405"/>
              <a:t>Inconsistent development</a:t>
            </a:r>
            <a:endParaRPr/>
          </a:p>
          <a:p>
            <a:pPr marL="274320" lvl="0" indent="-274320" algn="l" rtl="0">
              <a:lnSpc>
                <a:spcPct val="70000"/>
              </a:lnSpc>
              <a:spcBef>
                <a:spcPts val="1800"/>
              </a:spcBef>
              <a:spcAft>
                <a:spcPts val="0"/>
              </a:spcAft>
              <a:buSzPts val="2405"/>
              <a:buChar char="•"/>
            </a:pPr>
            <a:r>
              <a:rPr lang="en-US" sz="2405"/>
              <a:t>Learned helplessness</a:t>
            </a:r>
            <a:endParaRPr/>
          </a:p>
          <a:p>
            <a:pPr marL="274320" lvl="0" indent="-274320" algn="l" rtl="0">
              <a:lnSpc>
                <a:spcPct val="70000"/>
              </a:lnSpc>
              <a:spcBef>
                <a:spcPts val="1800"/>
              </a:spcBef>
              <a:spcAft>
                <a:spcPts val="0"/>
              </a:spcAft>
              <a:buSzPts val="2405"/>
              <a:buChar char="•"/>
            </a:pPr>
            <a:r>
              <a:rPr lang="en-US" sz="2405"/>
              <a:t>Poor exploration, curiosity about environment or restricted to specific topics (then over exploration)</a:t>
            </a:r>
            <a:endParaRPr/>
          </a:p>
          <a:p>
            <a:pPr marL="274320" lvl="0" indent="-274320" algn="l" rtl="0">
              <a:lnSpc>
                <a:spcPct val="70000"/>
              </a:lnSpc>
              <a:spcBef>
                <a:spcPts val="1800"/>
              </a:spcBef>
              <a:spcAft>
                <a:spcPts val="0"/>
              </a:spcAft>
              <a:buSzPts val="2405"/>
              <a:buChar char="•"/>
            </a:pPr>
            <a:r>
              <a:rPr lang="en-US" sz="2405"/>
              <a:t>Aggression, tantrums</a:t>
            </a:r>
            <a:endParaRPr/>
          </a:p>
          <a:p>
            <a:pPr marL="274320" lvl="0" indent="-121602" algn="l" rtl="0">
              <a:lnSpc>
                <a:spcPct val="70000"/>
              </a:lnSpc>
              <a:spcBef>
                <a:spcPts val="1800"/>
              </a:spcBef>
              <a:spcAft>
                <a:spcPts val="0"/>
              </a:spcAft>
              <a:buSzPts val="2405"/>
              <a:buNone/>
            </a:pPr>
            <a:endParaRPr sz="2405"/>
          </a:p>
          <a:p>
            <a:pPr marL="274320" lvl="0" indent="-121602" algn="l" rtl="0">
              <a:lnSpc>
                <a:spcPct val="70000"/>
              </a:lnSpc>
              <a:spcBef>
                <a:spcPts val="1800"/>
              </a:spcBef>
              <a:spcAft>
                <a:spcPts val="0"/>
              </a:spcAft>
              <a:buSzPts val="2405"/>
              <a:buNone/>
            </a:pPr>
            <a:endParaRPr sz="2405"/>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5"/>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Adult Autism Brain and Behaviors</a:t>
            </a:r>
            <a:endParaRPr/>
          </a:p>
        </p:txBody>
      </p:sp>
      <p:sp>
        <p:nvSpPr>
          <p:cNvPr id="206" name="Google Shape;206;p25"/>
          <p:cNvSpPr txBox="1">
            <a:spLocks noGrp="1"/>
          </p:cNvSpPr>
          <p:nvPr>
            <p:ph type="body" idx="1"/>
          </p:nvPr>
        </p:nvSpPr>
        <p:spPr>
          <a:xfrm>
            <a:off x="1295400" y="1828800"/>
            <a:ext cx="9601200" cy="4343400"/>
          </a:xfrm>
          <a:prstGeom prst="rect">
            <a:avLst/>
          </a:prstGeom>
          <a:noFill/>
          <a:ln>
            <a:noFill/>
          </a:ln>
        </p:spPr>
        <p:txBody>
          <a:bodyPr spcFirstLastPara="1" wrap="square" lIns="91425" tIns="45700" rIns="91425" bIns="45700" anchor="t" anchorCtr="0">
            <a:noAutofit/>
          </a:bodyPr>
          <a:lstStyle/>
          <a:p>
            <a:pPr marL="274320" lvl="0" indent="-274320" algn="l" rtl="0">
              <a:lnSpc>
                <a:spcPct val="90000"/>
              </a:lnSpc>
              <a:spcBef>
                <a:spcPts val="0"/>
              </a:spcBef>
              <a:spcAft>
                <a:spcPts val="0"/>
              </a:spcAft>
              <a:buSzPts val="2400"/>
              <a:buChar char="•"/>
            </a:pPr>
            <a:r>
              <a:rPr lang="en-US"/>
              <a:t>Splintered skills </a:t>
            </a:r>
            <a:endParaRPr/>
          </a:p>
          <a:p>
            <a:pPr marL="274320" lvl="0" indent="-274320" algn="l" rtl="0">
              <a:lnSpc>
                <a:spcPct val="90000"/>
              </a:lnSpc>
              <a:spcBef>
                <a:spcPts val="1800"/>
              </a:spcBef>
              <a:spcAft>
                <a:spcPts val="0"/>
              </a:spcAft>
              <a:buSzPts val="2400"/>
              <a:buChar char="•"/>
            </a:pPr>
            <a:r>
              <a:rPr lang="en-US"/>
              <a:t>Literal, concrete and detail oriented</a:t>
            </a:r>
            <a:endParaRPr/>
          </a:p>
          <a:p>
            <a:pPr marL="274320" lvl="0" indent="-274320" algn="l" rtl="0">
              <a:lnSpc>
                <a:spcPct val="90000"/>
              </a:lnSpc>
              <a:spcBef>
                <a:spcPts val="1800"/>
              </a:spcBef>
              <a:spcAft>
                <a:spcPts val="0"/>
              </a:spcAft>
              <a:buSzPts val="2400"/>
              <a:buChar char="•"/>
            </a:pPr>
            <a:r>
              <a:rPr lang="en-US"/>
              <a:t>Lack of initiative and follow through (especially when met by challenge/barrier)</a:t>
            </a:r>
            <a:endParaRPr/>
          </a:p>
          <a:p>
            <a:pPr marL="274320" lvl="0" indent="-274320" algn="l" rtl="0">
              <a:lnSpc>
                <a:spcPct val="90000"/>
              </a:lnSpc>
              <a:spcBef>
                <a:spcPts val="1800"/>
              </a:spcBef>
              <a:spcAft>
                <a:spcPts val="0"/>
              </a:spcAft>
              <a:buSzPts val="2400"/>
              <a:buChar char="•"/>
            </a:pPr>
            <a:r>
              <a:rPr lang="en-US"/>
              <a:t>Learned to be compliant (ABA downfalls), which means wait for directives and lack of self-initiating</a:t>
            </a:r>
            <a:endParaRPr/>
          </a:p>
          <a:p>
            <a:pPr marL="274320" lvl="0" indent="-274320" algn="l" rtl="0">
              <a:lnSpc>
                <a:spcPct val="90000"/>
              </a:lnSpc>
              <a:spcBef>
                <a:spcPts val="1800"/>
              </a:spcBef>
              <a:spcAft>
                <a:spcPts val="0"/>
              </a:spcAft>
              <a:buSzPts val="2400"/>
              <a:buChar char="•"/>
            </a:pPr>
            <a:r>
              <a:rPr lang="en-US"/>
              <a:t>Lack of automatic “active thinking” and awareness (both environmental and self)</a:t>
            </a:r>
            <a:endParaRPr/>
          </a:p>
          <a:p>
            <a:pPr marL="274320" lvl="0" indent="-274320" algn="l" rtl="0">
              <a:lnSpc>
                <a:spcPct val="90000"/>
              </a:lnSpc>
              <a:spcBef>
                <a:spcPts val="1800"/>
              </a:spcBef>
              <a:spcAft>
                <a:spcPts val="0"/>
              </a:spcAft>
              <a:buSzPts val="2400"/>
              <a:buChar char="•"/>
            </a:pPr>
            <a:r>
              <a:rPr lang="en-US"/>
              <a:t>Slower processing speeds</a:t>
            </a:r>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6"/>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Determining Autism Profile: Attributes</a:t>
            </a:r>
            <a:endParaRPr/>
          </a:p>
        </p:txBody>
      </p:sp>
      <p:sp>
        <p:nvSpPr>
          <p:cNvPr id="213" name="Google Shape;213;p26"/>
          <p:cNvSpPr txBox="1">
            <a:spLocks noGrp="1"/>
          </p:cNvSpPr>
          <p:nvPr>
            <p:ph type="body" idx="1"/>
          </p:nvPr>
        </p:nvSpPr>
        <p:spPr>
          <a:xfrm>
            <a:off x="1016000" y="1447800"/>
            <a:ext cx="10895584" cy="5334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b="1"/>
              <a:t>Attributes</a:t>
            </a:r>
            <a:endParaRPr/>
          </a:p>
          <a:p>
            <a:pPr marL="548640" lvl="1" indent="-228600" algn="l" rtl="0">
              <a:lnSpc>
                <a:spcPct val="90000"/>
              </a:lnSpc>
              <a:spcBef>
                <a:spcPts val="1000"/>
              </a:spcBef>
              <a:spcAft>
                <a:spcPts val="0"/>
              </a:spcAft>
              <a:buSzPts val="2400"/>
              <a:buChar char="•"/>
            </a:pPr>
            <a:r>
              <a:rPr lang="en-US" sz="2400">
                <a:latin typeface="Arial"/>
                <a:ea typeface="Arial"/>
                <a:cs typeface="Arial"/>
                <a:sym typeface="Arial"/>
              </a:rPr>
              <a:t>Conscientious </a:t>
            </a:r>
            <a:endParaRPr/>
          </a:p>
          <a:p>
            <a:pPr marL="548640" lvl="1" indent="-228600" algn="l" rtl="0">
              <a:lnSpc>
                <a:spcPct val="90000"/>
              </a:lnSpc>
              <a:spcBef>
                <a:spcPts val="1000"/>
              </a:spcBef>
              <a:spcAft>
                <a:spcPts val="0"/>
              </a:spcAft>
              <a:buSzPts val="2400"/>
              <a:buChar char="•"/>
            </a:pPr>
            <a:r>
              <a:rPr lang="en-US" sz="2400"/>
              <a:t>L</a:t>
            </a:r>
            <a:r>
              <a:rPr lang="en-US" sz="2400">
                <a:latin typeface="Arial"/>
                <a:ea typeface="Arial"/>
                <a:cs typeface="Arial"/>
                <a:sym typeface="Arial"/>
              </a:rPr>
              <a:t>ogical thinkers</a:t>
            </a:r>
            <a:endParaRPr/>
          </a:p>
          <a:p>
            <a:pPr marL="548640" lvl="1" indent="-228600" algn="l" rtl="0">
              <a:lnSpc>
                <a:spcPct val="90000"/>
              </a:lnSpc>
              <a:spcBef>
                <a:spcPts val="1000"/>
              </a:spcBef>
              <a:spcAft>
                <a:spcPts val="0"/>
              </a:spcAft>
              <a:buSzPts val="2400"/>
              <a:buChar char="•"/>
            </a:pPr>
            <a:r>
              <a:rPr lang="en-US" sz="2400"/>
              <a:t>A</a:t>
            </a:r>
            <a:r>
              <a:rPr lang="en-US" sz="2400">
                <a:latin typeface="Arial"/>
                <a:ea typeface="Arial"/>
                <a:cs typeface="Arial"/>
                <a:sym typeface="Arial"/>
              </a:rPr>
              <a:t>ttentive to detail  </a:t>
            </a:r>
            <a:endParaRPr/>
          </a:p>
          <a:p>
            <a:pPr marL="548640" lvl="1" indent="-228600" algn="l" rtl="0">
              <a:lnSpc>
                <a:spcPct val="90000"/>
              </a:lnSpc>
              <a:spcBef>
                <a:spcPts val="1000"/>
              </a:spcBef>
              <a:spcAft>
                <a:spcPts val="0"/>
              </a:spcAft>
              <a:buSzPts val="2400"/>
              <a:buChar char="•"/>
            </a:pPr>
            <a:r>
              <a:rPr lang="en-US" sz="2400"/>
              <a:t>T</a:t>
            </a:r>
            <a:r>
              <a:rPr lang="en-US" sz="2400">
                <a:latin typeface="Arial"/>
                <a:ea typeface="Arial"/>
                <a:cs typeface="Arial"/>
                <a:sym typeface="Arial"/>
              </a:rPr>
              <a:t>hrive on routine and </a:t>
            </a:r>
            <a:r>
              <a:rPr lang="en-US" sz="2400"/>
              <a:t>stated</a:t>
            </a:r>
            <a:r>
              <a:rPr lang="en-US" sz="2400">
                <a:latin typeface="Arial"/>
                <a:ea typeface="Arial"/>
                <a:cs typeface="Arial"/>
                <a:sym typeface="Arial"/>
              </a:rPr>
              <a:t> expectations </a:t>
            </a:r>
            <a:endParaRPr sz="2400">
              <a:latin typeface="Arial"/>
              <a:ea typeface="Arial"/>
              <a:cs typeface="Arial"/>
              <a:sym typeface="Arial"/>
            </a:endParaRPr>
          </a:p>
          <a:p>
            <a:pPr marL="548640" lvl="1" indent="-228600" algn="l" rtl="0">
              <a:lnSpc>
                <a:spcPct val="90000"/>
              </a:lnSpc>
              <a:spcBef>
                <a:spcPts val="1000"/>
              </a:spcBef>
              <a:spcAft>
                <a:spcPts val="0"/>
              </a:spcAft>
              <a:buSzPts val="2400"/>
              <a:buChar char="•"/>
            </a:pPr>
            <a:r>
              <a:rPr lang="en-US" sz="2400"/>
              <a:t>Dependable- reliable</a:t>
            </a:r>
            <a:endParaRPr/>
          </a:p>
          <a:p>
            <a:pPr marL="548640" lvl="1" indent="-228600" algn="l" rtl="0">
              <a:lnSpc>
                <a:spcPct val="90000"/>
              </a:lnSpc>
              <a:spcBef>
                <a:spcPts val="1000"/>
              </a:spcBef>
              <a:spcAft>
                <a:spcPts val="0"/>
              </a:spcAft>
              <a:buSzPts val="2400"/>
              <a:buChar char="•"/>
            </a:pPr>
            <a:r>
              <a:rPr lang="en-US" sz="2400">
                <a:latin typeface="Arial"/>
                <a:ea typeface="Arial"/>
                <a:cs typeface="Arial"/>
                <a:sym typeface="Arial"/>
              </a:rPr>
              <a:t>Support of social justice</a:t>
            </a:r>
            <a:endParaRPr/>
          </a:p>
          <a:p>
            <a:pPr marL="548640" lvl="1" indent="-228600" algn="l" rtl="0">
              <a:lnSpc>
                <a:spcPct val="90000"/>
              </a:lnSpc>
              <a:spcBef>
                <a:spcPts val="1000"/>
              </a:spcBef>
              <a:spcAft>
                <a:spcPts val="0"/>
              </a:spcAft>
              <a:buSzPts val="2400"/>
              <a:buChar char="•"/>
            </a:pPr>
            <a:r>
              <a:rPr lang="en-US" sz="2400"/>
              <a:t>Quality focused (perfectionist)</a:t>
            </a:r>
            <a:endParaRPr/>
          </a:p>
          <a:p>
            <a:pPr marL="548640" lvl="1" indent="-228600" algn="l" rtl="0">
              <a:lnSpc>
                <a:spcPct val="90000"/>
              </a:lnSpc>
              <a:spcBef>
                <a:spcPts val="1000"/>
              </a:spcBef>
              <a:spcAft>
                <a:spcPts val="0"/>
              </a:spcAft>
              <a:buSzPts val="2400"/>
              <a:buChar char="•"/>
            </a:pPr>
            <a:r>
              <a:rPr lang="en-US" sz="2400">
                <a:latin typeface="Arial"/>
                <a:ea typeface="Arial"/>
                <a:cs typeface="Arial"/>
                <a:sym typeface="Arial"/>
              </a:rPr>
              <a:t>Strong splintered skills (Special Interests)</a:t>
            </a:r>
            <a:endParaRPr/>
          </a:p>
          <a:p>
            <a:pPr marL="548640" lvl="1" indent="-228600" algn="l" rtl="0">
              <a:lnSpc>
                <a:spcPct val="90000"/>
              </a:lnSpc>
              <a:spcBef>
                <a:spcPts val="1000"/>
              </a:spcBef>
              <a:spcAft>
                <a:spcPts val="0"/>
              </a:spcAft>
              <a:buSzPts val="2400"/>
              <a:buChar char="•"/>
            </a:pPr>
            <a:r>
              <a:rPr lang="en-US" sz="2400"/>
              <a:t>Memory abilities</a:t>
            </a:r>
            <a:endParaRPr sz="2400">
              <a:latin typeface="Arial"/>
              <a:ea typeface="Arial"/>
              <a:cs typeface="Arial"/>
              <a:sym typeface="Arial"/>
            </a:endParaRPr>
          </a:p>
          <a:p>
            <a:pPr marL="274320" lvl="0" indent="-121920" algn="l" rtl="0">
              <a:lnSpc>
                <a:spcPct val="120000"/>
              </a:lnSpc>
              <a:spcBef>
                <a:spcPts val="1800"/>
              </a:spcBef>
              <a:spcAft>
                <a:spcPts val="0"/>
              </a:spcAft>
              <a:buSzPts val="2400"/>
              <a:buNone/>
            </a:pPr>
            <a:endParaRPr>
              <a:latin typeface="Arial"/>
              <a:ea typeface="Arial"/>
              <a:cs typeface="Arial"/>
              <a:sym typeface="Arial"/>
            </a:endParaRPr>
          </a:p>
          <a:p>
            <a:pPr marL="548640" lvl="1" indent="-76200" algn="l" rtl="0">
              <a:lnSpc>
                <a:spcPct val="120000"/>
              </a:lnSpc>
              <a:spcBef>
                <a:spcPts val="1000"/>
              </a:spcBef>
              <a:spcAft>
                <a:spcPts val="0"/>
              </a:spcAft>
              <a:buSzPts val="2400"/>
              <a:buNone/>
            </a:pPr>
            <a:endParaRPr sz="2400">
              <a:latin typeface="Arial"/>
              <a:ea typeface="Arial"/>
              <a:cs typeface="Arial"/>
              <a:sym typeface="Arial"/>
            </a:endParaRPr>
          </a:p>
          <a:p>
            <a:pPr marL="548640" lvl="1" indent="-101600" algn="l" rtl="0">
              <a:lnSpc>
                <a:spcPct val="90000"/>
              </a:lnSpc>
              <a:spcBef>
                <a:spcPts val="1000"/>
              </a:spcBef>
              <a:spcAft>
                <a:spcPts val="0"/>
              </a:spcAft>
              <a:buSzPts val="2000"/>
              <a:buNone/>
            </a:pPr>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7"/>
          <p:cNvSpPr txBox="1">
            <a:spLocks noGrp="1"/>
          </p:cNvSpPr>
          <p:nvPr>
            <p:ph type="title"/>
          </p:nvPr>
        </p:nvSpPr>
        <p:spPr>
          <a:xfrm>
            <a:off x="766233" y="304801"/>
            <a:ext cx="10668000" cy="600075"/>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400"/>
              <a:buFont typeface="Book Antiqua"/>
              <a:buNone/>
            </a:pPr>
            <a:r>
              <a:rPr lang="en-US" sz="3400" dirty="0"/>
              <a:t>Famous </a:t>
            </a:r>
            <a:r>
              <a:rPr lang="en-US" sz="3400" dirty="0" smtClean="0"/>
              <a:t>Autistic Folks </a:t>
            </a:r>
            <a:endParaRPr dirty="0"/>
          </a:p>
        </p:txBody>
      </p:sp>
      <p:sp>
        <p:nvSpPr>
          <p:cNvPr id="220" name="Google Shape;220;p27"/>
          <p:cNvSpPr txBox="1">
            <a:spLocks noGrp="1"/>
          </p:cNvSpPr>
          <p:nvPr>
            <p:ph type="body" idx="1"/>
          </p:nvPr>
        </p:nvSpPr>
        <p:spPr>
          <a:xfrm>
            <a:off x="609600" y="1681655"/>
            <a:ext cx="4687614" cy="3757448"/>
          </a:xfrm>
          <a:prstGeom prst="rect">
            <a:avLst/>
          </a:prstGeom>
          <a:noFill/>
          <a:ln>
            <a:noFill/>
          </a:ln>
        </p:spPr>
        <p:txBody>
          <a:bodyPr spcFirstLastPara="1" wrap="square" lIns="91425" tIns="45700" rIns="91425" bIns="45700" anchor="t" anchorCtr="0">
            <a:noAutofit/>
          </a:bodyPr>
          <a:lstStyle/>
          <a:p>
            <a:pPr marL="274320" lvl="0" indent="-274320" algn="l" rtl="0">
              <a:lnSpc>
                <a:spcPct val="60000"/>
              </a:lnSpc>
              <a:spcBef>
                <a:spcPts val="0"/>
              </a:spcBef>
              <a:spcAft>
                <a:spcPts val="0"/>
              </a:spcAft>
              <a:buSzPts val="2035"/>
              <a:buChar char="•"/>
            </a:pPr>
            <a:r>
              <a:rPr lang="en-US" sz="2035"/>
              <a:t>Albert Einstein</a:t>
            </a:r>
            <a:endParaRPr/>
          </a:p>
          <a:p>
            <a:pPr marL="274320" lvl="0" indent="-274320" algn="l" rtl="0">
              <a:lnSpc>
                <a:spcPct val="60000"/>
              </a:lnSpc>
              <a:spcBef>
                <a:spcPts val="1800"/>
              </a:spcBef>
              <a:spcAft>
                <a:spcPts val="0"/>
              </a:spcAft>
              <a:buSzPts val="2035"/>
              <a:buChar char="•"/>
            </a:pPr>
            <a:r>
              <a:rPr lang="en-US" sz="2035"/>
              <a:t>Sir Isaac Newton</a:t>
            </a:r>
            <a:endParaRPr/>
          </a:p>
          <a:p>
            <a:pPr marL="274320" lvl="0" indent="-274320" algn="l" rtl="0">
              <a:lnSpc>
                <a:spcPct val="60000"/>
              </a:lnSpc>
              <a:spcBef>
                <a:spcPts val="1800"/>
              </a:spcBef>
              <a:spcAft>
                <a:spcPts val="0"/>
              </a:spcAft>
              <a:buSzPts val="2035"/>
              <a:buChar char="•"/>
            </a:pPr>
            <a:r>
              <a:rPr lang="en-US" sz="2035"/>
              <a:t>Thomas Jefferson</a:t>
            </a:r>
            <a:endParaRPr/>
          </a:p>
          <a:p>
            <a:pPr marL="274320" lvl="0" indent="-274320" algn="l" rtl="0">
              <a:lnSpc>
                <a:spcPct val="60000"/>
              </a:lnSpc>
              <a:spcBef>
                <a:spcPts val="1800"/>
              </a:spcBef>
              <a:spcAft>
                <a:spcPts val="0"/>
              </a:spcAft>
              <a:buSzPts val="2035"/>
              <a:buChar char="•"/>
            </a:pPr>
            <a:r>
              <a:rPr lang="en-US" sz="2035"/>
              <a:t>Hans Christian Anderson</a:t>
            </a:r>
            <a:endParaRPr/>
          </a:p>
          <a:p>
            <a:pPr marL="274320" lvl="0" indent="-274320" algn="l" rtl="0">
              <a:lnSpc>
                <a:spcPct val="60000"/>
              </a:lnSpc>
              <a:spcBef>
                <a:spcPts val="1800"/>
              </a:spcBef>
              <a:spcAft>
                <a:spcPts val="0"/>
              </a:spcAft>
              <a:buSzPts val="2035"/>
              <a:buChar char="•"/>
            </a:pPr>
            <a:r>
              <a:rPr lang="en-US" sz="2035"/>
              <a:t>Lewis Carroll</a:t>
            </a:r>
            <a:endParaRPr/>
          </a:p>
          <a:p>
            <a:pPr marL="274320" lvl="0" indent="-274320" algn="l" rtl="0">
              <a:lnSpc>
                <a:spcPct val="60000"/>
              </a:lnSpc>
              <a:spcBef>
                <a:spcPts val="1800"/>
              </a:spcBef>
              <a:spcAft>
                <a:spcPts val="0"/>
              </a:spcAft>
              <a:buSzPts val="2035"/>
              <a:buChar char="•"/>
            </a:pPr>
            <a:r>
              <a:rPr lang="en-US" sz="2035"/>
              <a:t>Bill Gates (Microsoft)</a:t>
            </a:r>
            <a:endParaRPr/>
          </a:p>
          <a:p>
            <a:pPr marL="274320" lvl="0" indent="-274320" algn="l" rtl="0">
              <a:lnSpc>
                <a:spcPct val="60000"/>
              </a:lnSpc>
              <a:spcBef>
                <a:spcPts val="1800"/>
              </a:spcBef>
              <a:spcAft>
                <a:spcPts val="0"/>
              </a:spcAft>
              <a:buSzPts val="2035"/>
              <a:buChar char="•"/>
            </a:pPr>
            <a:r>
              <a:rPr lang="en-US" sz="2035"/>
              <a:t>Bobby Fischer</a:t>
            </a:r>
            <a:endParaRPr/>
          </a:p>
          <a:p>
            <a:pPr marL="274320" lvl="0" indent="-274320" algn="l" rtl="0">
              <a:lnSpc>
                <a:spcPct val="60000"/>
              </a:lnSpc>
              <a:spcBef>
                <a:spcPts val="1800"/>
              </a:spcBef>
              <a:spcAft>
                <a:spcPts val="0"/>
              </a:spcAft>
              <a:buSzPts val="2035"/>
              <a:buChar char="•"/>
            </a:pPr>
            <a:r>
              <a:rPr lang="en-US" sz="2035"/>
              <a:t>Satoshi Tajiri, (creator of Pokémon)</a:t>
            </a:r>
            <a:endParaRPr/>
          </a:p>
          <a:p>
            <a:pPr marL="274320" lvl="0" indent="-274320" algn="l" rtl="0">
              <a:lnSpc>
                <a:spcPct val="60000"/>
              </a:lnSpc>
              <a:spcBef>
                <a:spcPts val="1800"/>
              </a:spcBef>
              <a:spcAft>
                <a:spcPts val="0"/>
              </a:spcAft>
              <a:buSzPts val="2035"/>
              <a:buChar char="•"/>
            </a:pPr>
            <a:r>
              <a:rPr lang="en-US" sz="2035"/>
              <a:t>Jerry Seinfeld </a:t>
            </a:r>
            <a:endParaRPr/>
          </a:p>
          <a:p>
            <a:pPr marL="274320" lvl="0" indent="-145097" algn="l" rtl="0">
              <a:lnSpc>
                <a:spcPct val="60000"/>
              </a:lnSpc>
              <a:spcBef>
                <a:spcPts val="1800"/>
              </a:spcBef>
              <a:spcAft>
                <a:spcPts val="0"/>
              </a:spcAft>
              <a:buSzPts val="2035"/>
              <a:buNone/>
            </a:pPr>
            <a:endParaRPr sz="2035"/>
          </a:p>
        </p:txBody>
      </p:sp>
      <p:sp>
        <p:nvSpPr>
          <p:cNvPr id="221" name="Google Shape;221;p27"/>
          <p:cNvSpPr txBox="1">
            <a:spLocks noGrp="1"/>
          </p:cNvSpPr>
          <p:nvPr>
            <p:ph type="body" idx="2"/>
          </p:nvPr>
        </p:nvSpPr>
        <p:spPr>
          <a:xfrm>
            <a:off x="5275318" y="1481959"/>
            <a:ext cx="2772980" cy="4264574"/>
          </a:xfrm>
          <a:prstGeom prst="rect">
            <a:avLst/>
          </a:prstGeom>
          <a:noFill/>
          <a:ln>
            <a:noFill/>
          </a:ln>
        </p:spPr>
        <p:txBody>
          <a:bodyPr spcFirstLastPara="1" wrap="square" lIns="91425" tIns="45700" rIns="91425" bIns="45700" anchor="t" anchorCtr="0">
            <a:noAutofit/>
          </a:bodyPr>
          <a:lstStyle/>
          <a:p>
            <a:pPr marL="274320" lvl="0" indent="-274320" algn="l" rtl="0">
              <a:lnSpc>
                <a:spcPct val="80000"/>
              </a:lnSpc>
              <a:spcBef>
                <a:spcPts val="0"/>
              </a:spcBef>
              <a:spcAft>
                <a:spcPts val="0"/>
              </a:spcAft>
              <a:buSzPts val="2000"/>
              <a:buChar char="•"/>
            </a:pPr>
            <a:r>
              <a:rPr lang="en-US" sz="2000"/>
              <a:t>Thomas Edison</a:t>
            </a:r>
            <a:endParaRPr/>
          </a:p>
          <a:p>
            <a:pPr marL="274320" lvl="0" indent="-274320" algn="l" rtl="0">
              <a:lnSpc>
                <a:spcPct val="80000"/>
              </a:lnSpc>
              <a:spcBef>
                <a:spcPts val="1800"/>
              </a:spcBef>
              <a:spcAft>
                <a:spcPts val="0"/>
              </a:spcAft>
              <a:buSzPts val="2000"/>
              <a:buChar char="•"/>
            </a:pPr>
            <a:r>
              <a:rPr lang="en-US" sz="2000"/>
              <a:t>George Orwell</a:t>
            </a:r>
            <a:endParaRPr/>
          </a:p>
          <a:p>
            <a:pPr marL="274320" lvl="0" indent="-274320" algn="l" rtl="0">
              <a:lnSpc>
                <a:spcPct val="80000"/>
              </a:lnSpc>
              <a:spcBef>
                <a:spcPts val="1800"/>
              </a:spcBef>
              <a:spcAft>
                <a:spcPts val="0"/>
              </a:spcAft>
              <a:buSzPts val="2000"/>
              <a:buChar char="•"/>
            </a:pPr>
            <a:r>
              <a:rPr lang="en-US" sz="2000"/>
              <a:t>William Butler Yeats</a:t>
            </a:r>
            <a:endParaRPr/>
          </a:p>
          <a:p>
            <a:pPr marL="274320" lvl="0" indent="-274320" algn="l" rtl="0">
              <a:lnSpc>
                <a:spcPct val="80000"/>
              </a:lnSpc>
              <a:spcBef>
                <a:spcPts val="1800"/>
              </a:spcBef>
              <a:spcAft>
                <a:spcPts val="0"/>
              </a:spcAft>
              <a:buSzPts val="2000"/>
              <a:buChar char="•"/>
            </a:pPr>
            <a:r>
              <a:rPr lang="en-US" sz="2000"/>
              <a:t>Winston Churchill</a:t>
            </a:r>
            <a:endParaRPr/>
          </a:p>
          <a:p>
            <a:pPr marL="274320" lvl="0" indent="-274320" algn="l" rtl="0">
              <a:lnSpc>
                <a:spcPct val="80000"/>
              </a:lnSpc>
              <a:spcBef>
                <a:spcPts val="1800"/>
              </a:spcBef>
              <a:spcAft>
                <a:spcPts val="0"/>
              </a:spcAft>
              <a:buSzPts val="2000"/>
              <a:buChar char="•"/>
            </a:pPr>
            <a:r>
              <a:rPr lang="en-US" sz="2000"/>
              <a:t>Wolfgang Mozart</a:t>
            </a:r>
            <a:endParaRPr/>
          </a:p>
          <a:p>
            <a:pPr marL="274320" lvl="0" indent="-274320" algn="l" rtl="0">
              <a:lnSpc>
                <a:spcPct val="80000"/>
              </a:lnSpc>
              <a:spcBef>
                <a:spcPts val="1800"/>
              </a:spcBef>
              <a:spcAft>
                <a:spcPts val="0"/>
              </a:spcAft>
              <a:buSzPts val="2000"/>
              <a:buChar char="•"/>
            </a:pPr>
            <a:r>
              <a:rPr lang="en-US" sz="2000"/>
              <a:t>L.S. Lowry</a:t>
            </a:r>
            <a:endParaRPr/>
          </a:p>
          <a:p>
            <a:pPr marL="274320" lvl="0" indent="-274320" algn="l" rtl="0">
              <a:lnSpc>
                <a:spcPct val="80000"/>
              </a:lnSpc>
              <a:spcBef>
                <a:spcPts val="1800"/>
              </a:spcBef>
              <a:spcAft>
                <a:spcPts val="0"/>
              </a:spcAft>
              <a:buSzPts val="2000"/>
              <a:buChar char="•"/>
            </a:pPr>
            <a:r>
              <a:rPr lang="en-US" sz="2000"/>
              <a:t>Andy Warhol</a:t>
            </a:r>
            <a:endParaRPr/>
          </a:p>
          <a:p>
            <a:pPr marL="274320" lvl="0" indent="-274320" algn="l" rtl="0">
              <a:lnSpc>
                <a:spcPct val="80000"/>
              </a:lnSpc>
              <a:spcBef>
                <a:spcPts val="1800"/>
              </a:spcBef>
              <a:spcAft>
                <a:spcPts val="0"/>
              </a:spcAft>
              <a:buSzPts val="2000"/>
              <a:buChar char="•"/>
            </a:pPr>
            <a:r>
              <a:rPr lang="en-US" sz="2000"/>
              <a:t>Daryl Hannah</a:t>
            </a:r>
            <a:endParaRPr/>
          </a:p>
          <a:p>
            <a:pPr marL="274320" lvl="0" indent="-274320" algn="l" rtl="0">
              <a:lnSpc>
                <a:spcPct val="80000"/>
              </a:lnSpc>
              <a:spcBef>
                <a:spcPts val="1800"/>
              </a:spcBef>
              <a:spcAft>
                <a:spcPts val="0"/>
              </a:spcAft>
              <a:buSzPts val="2000"/>
              <a:buChar char="•"/>
            </a:pPr>
            <a:r>
              <a:rPr lang="en-US" sz="2000"/>
              <a:t>Nikala Tesla</a:t>
            </a:r>
            <a:endParaRPr/>
          </a:p>
          <a:p>
            <a:pPr marL="274320" lvl="0" indent="-134620" algn="l" rtl="0">
              <a:lnSpc>
                <a:spcPct val="80000"/>
              </a:lnSpc>
              <a:spcBef>
                <a:spcPts val="1800"/>
              </a:spcBef>
              <a:spcAft>
                <a:spcPts val="0"/>
              </a:spcAft>
              <a:buSzPts val="2200"/>
              <a:buNone/>
            </a:pPr>
            <a:endParaRPr sz="2200"/>
          </a:p>
        </p:txBody>
      </p:sp>
      <p:sp>
        <p:nvSpPr>
          <p:cNvPr id="222" name="Google Shape;222;p27"/>
          <p:cNvSpPr txBox="1"/>
          <p:nvPr/>
        </p:nvSpPr>
        <p:spPr>
          <a:xfrm>
            <a:off x="155027" y="5588877"/>
            <a:ext cx="11379200" cy="1495794"/>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None/>
            </a:pPr>
            <a:r>
              <a:rPr lang="en-US" sz="1600" u="sng">
                <a:solidFill>
                  <a:schemeClr val="dk1"/>
                </a:solidFill>
                <a:latin typeface="Arial"/>
                <a:ea typeface="Arial"/>
                <a:cs typeface="Arial"/>
                <a:sym typeface="Arial"/>
              </a:rPr>
              <a:t>In the words of Albert Einstein</a:t>
            </a:r>
            <a:r>
              <a:rPr lang="en-US" sz="1600">
                <a:solidFill>
                  <a:schemeClr val="dk1"/>
                </a:solidFill>
                <a:latin typeface="Arial"/>
                <a:ea typeface="Arial"/>
                <a:cs typeface="Arial"/>
                <a:sym typeface="Arial"/>
              </a:rPr>
              <a:t>:</a:t>
            </a:r>
            <a:endParaRPr sz="1600" b="1">
              <a:solidFill>
                <a:schemeClr val="dk1"/>
              </a:solidFill>
              <a:latin typeface="Arial"/>
              <a:ea typeface="Arial"/>
              <a:cs typeface="Arial"/>
              <a:sym typeface="Arial"/>
            </a:endParaRPr>
          </a:p>
          <a:p>
            <a:pPr marL="0" marR="0" lvl="0" indent="0" algn="l" rtl="0">
              <a:lnSpc>
                <a:spcPct val="80000"/>
              </a:lnSpc>
              <a:spcBef>
                <a:spcPts val="320"/>
              </a:spcBef>
              <a:spcAft>
                <a:spcPts val="0"/>
              </a:spcAft>
              <a:buNone/>
            </a:pPr>
            <a:r>
              <a:rPr lang="en-US" sz="1600" b="1">
                <a:solidFill>
                  <a:srgbClr val="FF00FF"/>
                </a:solidFill>
                <a:latin typeface="Arial"/>
                <a:ea typeface="Arial"/>
                <a:cs typeface="Arial"/>
                <a:sym typeface="Arial"/>
              </a:rPr>
              <a:t>	</a:t>
            </a:r>
            <a:r>
              <a:rPr lang="en-US" sz="1600" b="1">
                <a:solidFill>
                  <a:schemeClr val="dk1"/>
                </a:solidFill>
                <a:latin typeface="Arial"/>
                <a:ea typeface="Arial"/>
                <a:cs typeface="Arial"/>
                <a:sym typeface="Arial"/>
              </a:rPr>
              <a:t>“</a:t>
            </a:r>
            <a:r>
              <a:rPr lang="en-US" sz="1600">
                <a:solidFill>
                  <a:schemeClr val="dk1"/>
                </a:solidFill>
                <a:latin typeface="Arial"/>
                <a:ea typeface="Arial"/>
                <a:cs typeface="Arial"/>
                <a:sym typeface="Arial"/>
              </a:rPr>
              <a:t>My passionate sense of social justice and social responsibility has always contrasted oddly with my pronounced lack of need for direct contact with other human beings and human communities. I am truly a lone traveler and have never belonged to my country, my home, my friends, or even my immediate family, with my whole heart; in the face of all these ties, I have never lost a sense of distance and a need for solitude...</a:t>
            </a:r>
            <a:r>
              <a:rPr lang="en-US" sz="1600" b="1">
                <a:solidFill>
                  <a:schemeClr val="dk1"/>
                </a:solidFill>
                <a:latin typeface="Arial"/>
                <a:ea typeface="Arial"/>
                <a:cs typeface="Arial"/>
                <a:sym typeface="Arial"/>
              </a:rPr>
              <a:t>”</a:t>
            </a:r>
            <a:endParaRPr sz="1600">
              <a:solidFill>
                <a:schemeClr val="dk1"/>
              </a:solidFill>
              <a:latin typeface="Arial"/>
              <a:ea typeface="Arial"/>
              <a:cs typeface="Arial"/>
              <a:sym typeface="Arial"/>
            </a:endParaRPr>
          </a:p>
          <a:p>
            <a:pPr marL="0" marR="0" lvl="0" indent="0" algn="l" rtl="0">
              <a:spcBef>
                <a:spcPts val="0"/>
              </a:spcBef>
              <a:spcAft>
                <a:spcPts val="0"/>
              </a:spcAft>
              <a:buNone/>
            </a:pPr>
            <a:endParaRPr sz="2400">
              <a:solidFill>
                <a:schemeClr val="dk1"/>
              </a:solidFill>
              <a:latin typeface="Arial"/>
              <a:ea typeface="Arial"/>
              <a:cs typeface="Arial"/>
              <a:sym typeface="Arial"/>
            </a:endParaRPr>
          </a:p>
        </p:txBody>
      </p:sp>
      <p:sp>
        <p:nvSpPr>
          <p:cNvPr id="223" name="Google Shape;223;p27"/>
          <p:cNvSpPr txBox="1"/>
          <p:nvPr/>
        </p:nvSpPr>
        <p:spPr>
          <a:xfrm>
            <a:off x="8174421" y="1481959"/>
            <a:ext cx="2656490" cy="4031873"/>
          </a:xfrm>
          <a:prstGeom prst="rect">
            <a:avLst/>
          </a:prstGeom>
          <a:noFill/>
          <a:ln>
            <a:noFill/>
          </a:ln>
        </p:spPr>
        <p:txBody>
          <a:bodyPr spcFirstLastPara="1" wrap="square" lIns="91425" tIns="45700" rIns="91425" bIns="45700" anchor="t" anchorCtr="0">
            <a:noAutofit/>
          </a:bodyPr>
          <a:lstStyle/>
          <a:p>
            <a:pPr marL="285750" marR="0" lvl="0" indent="-285750" algn="l" rtl="0">
              <a:lnSpc>
                <a:spcPct val="80000"/>
              </a:lnSpc>
              <a:spcBef>
                <a:spcPts val="0"/>
              </a:spcBef>
              <a:spcAft>
                <a:spcPts val="0"/>
              </a:spcAft>
              <a:buClr>
                <a:srgbClr val="034680"/>
              </a:buClr>
              <a:buSzPts val="2000"/>
              <a:buFont typeface="Arial"/>
              <a:buChar char="•"/>
            </a:pPr>
            <a:r>
              <a:rPr lang="en-US" sz="2000">
                <a:solidFill>
                  <a:srgbClr val="034680"/>
                </a:solidFill>
                <a:latin typeface="Arial"/>
                <a:ea typeface="Arial"/>
                <a:cs typeface="Arial"/>
                <a:sym typeface="Arial"/>
              </a:rPr>
              <a:t>Chevy Chase</a:t>
            </a:r>
            <a:endParaRPr/>
          </a:p>
          <a:p>
            <a:pPr marL="285750" marR="0" lvl="0" indent="-158750" algn="l" rtl="0">
              <a:lnSpc>
                <a:spcPct val="80000"/>
              </a:lnSpc>
              <a:spcBef>
                <a:spcPts val="0"/>
              </a:spcBef>
              <a:spcAft>
                <a:spcPts val="0"/>
              </a:spcAft>
              <a:buClr>
                <a:schemeClr val="dk1"/>
              </a:buClr>
              <a:buSzPts val="2000"/>
              <a:buFont typeface="Arial"/>
              <a:buNone/>
            </a:pPr>
            <a:endParaRPr sz="2000">
              <a:solidFill>
                <a:srgbClr val="034680"/>
              </a:solidFill>
              <a:latin typeface="Arial"/>
              <a:ea typeface="Arial"/>
              <a:cs typeface="Arial"/>
              <a:sym typeface="Arial"/>
            </a:endParaRPr>
          </a:p>
          <a:p>
            <a:pPr marL="285750" marR="0" lvl="0" indent="-285750" algn="l" rtl="0">
              <a:lnSpc>
                <a:spcPct val="80000"/>
              </a:lnSpc>
              <a:spcBef>
                <a:spcPts val="0"/>
              </a:spcBef>
              <a:spcAft>
                <a:spcPts val="0"/>
              </a:spcAft>
              <a:buClr>
                <a:srgbClr val="034680"/>
              </a:buClr>
              <a:buSzPts val="2000"/>
              <a:buFont typeface="Arial"/>
              <a:buChar char="•"/>
            </a:pPr>
            <a:r>
              <a:rPr lang="en-US" sz="2000">
                <a:solidFill>
                  <a:srgbClr val="034680"/>
                </a:solidFill>
                <a:latin typeface="Arial"/>
                <a:ea typeface="Arial"/>
                <a:cs typeface="Arial"/>
                <a:sym typeface="Arial"/>
              </a:rPr>
              <a:t>Jim Carey </a:t>
            </a:r>
            <a:endParaRPr sz="2000">
              <a:solidFill>
                <a:srgbClr val="034680"/>
              </a:solidFill>
              <a:latin typeface="Arial"/>
              <a:ea typeface="Arial"/>
              <a:cs typeface="Arial"/>
              <a:sym typeface="Arial"/>
            </a:endParaRPr>
          </a:p>
          <a:p>
            <a:pPr marL="285750" marR="0" lvl="0" indent="-158750" algn="l" rtl="0">
              <a:lnSpc>
                <a:spcPct val="80000"/>
              </a:lnSpc>
              <a:spcBef>
                <a:spcPts val="0"/>
              </a:spcBef>
              <a:spcAft>
                <a:spcPts val="0"/>
              </a:spcAft>
              <a:buClr>
                <a:schemeClr val="dk1"/>
              </a:buClr>
              <a:buSzPts val="2000"/>
              <a:buFont typeface="Arial"/>
              <a:buNone/>
            </a:pPr>
            <a:endParaRPr sz="2000">
              <a:solidFill>
                <a:srgbClr val="034680"/>
              </a:solidFill>
              <a:latin typeface="Arial"/>
              <a:ea typeface="Arial"/>
              <a:cs typeface="Arial"/>
              <a:sym typeface="Arial"/>
            </a:endParaRPr>
          </a:p>
          <a:p>
            <a:pPr marL="285750" marR="0" lvl="0" indent="-285750" algn="l" rtl="0">
              <a:lnSpc>
                <a:spcPct val="80000"/>
              </a:lnSpc>
              <a:spcBef>
                <a:spcPts val="0"/>
              </a:spcBef>
              <a:spcAft>
                <a:spcPts val="0"/>
              </a:spcAft>
              <a:buClr>
                <a:srgbClr val="034680"/>
              </a:buClr>
              <a:buSzPts val="2000"/>
              <a:buFont typeface="Arial"/>
              <a:buChar char="•"/>
            </a:pPr>
            <a:r>
              <a:rPr lang="en-US" sz="2000" u="sng">
                <a:solidFill>
                  <a:schemeClr val="hlink"/>
                </a:solidFill>
                <a:latin typeface="Arial"/>
                <a:ea typeface="Arial"/>
                <a:cs typeface="Arial"/>
                <a:sym typeface="Arial"/>
                <a:hlinkClick r:id="rId4"/>
              </a:rPr>
              <a:t>Charles XII of Sweden</a:t>
            </a:r>
            <a:r>
              <a:rPr lang="en-US" sz="2000">
                <a:solidFill>
                  <a:srgbClr val="034680"/>
                </a:solidFill>
                <a:latin typeface="Arial"/>
                <a:ea typeface="Arial"/>
                <a:cs typeface="Arial"/>
                <a:sym typeface="Arial"/>
              </a:rPr>
              <a:t> </a:t>
            </a:r>
            <a:endParaRPr sz="2000">
              <a:solidFill>
                <a:srgbClr val="034680"/>
              </a:solidFill>
              <a:latin typeface="Arial"/>
              <a:ea typeface="Arial"/>
              <a:cs typeface="Arial"/>
              <a:sym typeface="Arial"/>
            </a:endParaRPr>
          </a:p>
          <a:p>
            <a:pPr marL="285750" marR="0" lvl="0" indent="-158750" algn="l" rtl="0">
              <a:lnSpc>
                <a:spcPct val="80000"/>
              </a:lnSpc>
              <a:spcBef>
                <a:spcPts val="0"/>
              </a:spcBef>
              <a:spcAft>
                <a:spcPts val="0"/>
              </a:spcAft>
              <a:buClr>
                <a:schemeClr val="dk1"/>
              </a:buClr>
              <a:buSzPts val="2000"/>
              <a:buFont typeface="Arial"/>
              <a:buNone/>
            </a:pPr>
            <a:endParaRPr sz="2000">
              <a:solidFill>
                <a:srgbClr val="034680"/>
              </a:solidFill>
              <a:latin typeface="Arial"/>
              <a:ea typeface="Arial"/>
              <a:cs typeface="Arial"/>
              <a:sym typeface="Arial"/>
            </a:endParaRPr>
          </a:p>
          <a:p>
            <a:pPr marL="285750" marR="0" lvl="0" indent="-285750" algn="l" rtl="0">
              <a:lnSpc>
                <a:spcPct val="80000"/>
              </a:lnSpc>
              <a:spcBef>
                <a:spcPts val="0"/>
              </a:spcBef>
              <a:spcAft>
                <a:spcPts val="0"/>
              </a:spcAft>
              <a:buClr>
                <a:srgbClr val="034680"/>
              </a:buClr>
              <a:buSzPts val="2000"/>
              <a:buFont typeface="Arial"/>
              <a:buChar char="•"/>
            </a:pPr>
            <a:r>
              <a:rPr lang="en-US" sz="2000">
                <a:solidFill>
                  <a:srgbClr val="034680"/>
                </a:solidFill>
                <a:latin typeface="Arial"/>
                <a:ea typeface="Arial"/>
                <a:cs typeface="Arial"/>
                <a:sym typeface="Arial"/>
              </a:rPr>
              <a:t>Tim Burton</a:t>
            </a:r>
            <a:endParaRPr/>
          </a:p>
          <a:p>
            <a:pPr marL="285750" marR="0" lvl="0" indent="-158750" algn="l" rtl="0">
              <a:lnSpc>
                <a:spcPct val="80000"/>
              </a:lnSpc>
              <a:spcBef>
                <a:spcPts val="0"/>
              </a:spcBef>
              <a:spcAft>
                <a:spcPts val="0"/>
              </a:spcAft>
              <a:buClr>
                <a:schemeClr val="dk1"/>
              </a:buClr>
              <a:buSzPts val="2000"/>
              <a:buFont typeface="Arial"/>
              <a:buNone/>
            </a:pPr>
            <a:endParaRPr sz="2000">
              <a:solidFill>
                <a:srgbClr val="034680"/>
              </a:solidFill>
              <a:latin typeface="Arial"/>
              <a:ea typeface="Arial"/>
              <a:cs typeface="Arial"/>
              <a:sym typeface="Arial"/>
            </a:endParaRPr>
          </a:p>
          <a:p>
            <a:pPr marL="285750" marR="0" lvl="0" indent="-285750" algn="l" rtl="0">
              <a:lnSpc>
                <a:spcPct val="80000"/>
              </a:lnSpc>
              <a:spcBef>
                <a:spcPts val="0"/>
              </a:spcBef>
              <a:spcAft>
                <a:spcPts val="0"/>
              </a:spcAft>
              <a:buClr>
                <a:srgbClr val="034680"/>
              </a:buClr>
              <a:buSzPts val="2000"/>
              <a:buFont typeface="Arial"/>
              <a:buChar char="•"/>
            </a:pPr>
            <a:r>
              <a:rPr lang="en-US" sz="2000">
                <a:solidFill>
                  <a:srgbClr val="034680"/>
                </a:solidFill>
                <a:latin typeface="Arial"/>
                <a:ea typeface="Arial"/>
                <a:cs typeface="Arial"/>
                <a:sym typeface="Arial"/>
              </a:rPr>
              <a:t>Dan Aykroyd</a:t>
            </a:r>
            <a:endParaRPr sz="2000">
              <a:solidFill>
                <a:srgbClr val="034680"/>
              </a:solidFill>
              <a:latin typeface="Arial"/>
              <a:ea typeface="Arial"/>
              <a:cs typeface="Arial"/>
              <a:sym typeface="Arial"/>
            </a:endParaRPr>
          </a:p>
          <a:p>
            <a:pPr marL="285750" marR="0" lvl="0" indent="-158750" algn="l" rtl="0">
              <a:lnSpc>
                <a:spcPct val="80000"/>
              </a:lnSpc>
              <a:spcBef>
                <a:spcPts val="0"/>
              </a:spcBef>
              <a:spcAft>
                <a:spcPts val="0"/>
              </a:spcAft>
              <a:buClr>
                <a:schemeClr val="dk1"/>
              </a:buClr>
              <a:buSzPts val="2000"/>
              <a:buFont typeface="Arial"/>
              <a:buNone/>
            </a:pPr>
            <a:endParaRPr sz="2000">
              <a:solidFill>
                <a:srgbClr val="034680"/>
              </a:solidFill>
              <a:latin typeface="Arial"/>
              <a:ea typeface="Arial"/>
              <a:cs typeface="Arial"/>
              <a:sym typeface="Arial"/>
            </a:endParaRPr>
          </a:p>
          <a:p>
            <a:pPr marL="285750" marR="0" lvl="0" indent="-285750" algn="l" rtl="0">
              <a:lnSpc>
                <a:spcPct val="80000"/>
              </a:lnSpc>
              <a:spcBef>
                <a:spcPts val="0"/>
              </a:spcBef>
              <a:spcAft>
                <a:spcPts val="0"/>
              </a:spcAft>
              <a:buClr>
                <a:srgbClr val="034680"/>
              </a:buClr>
              <a:buSzPts val="2000"/>
              <a:buFont typeface="Arial"/>
              <a:buChar char="•"/>
            </a:pPr>
            <a:r>
              <a:rPr lang="en-US" sz="2000">
                <a:solidFill>
                  <a:srgbClr val="034680"/>
                </a:solidFill>
                <a:latin typeface="Arial"/>
                <a:ea typeface="Arial"/>
                <a:cs typeface="Arial"/>
                <a:sym typeface="Arial"/>
              </a:rPr>
              <a:t>Charles Darwin</a:t>
            </a:r>
            <a:endParaRPr/>
          </a:p>
          <a:p>
            <a:pPr marL="285750" marR="0" lvl="0" indent="-158750" algn="l" rtl="0">
              <a:lnSpc>
                <a:spcPct val="80000"/>
              </a:lnSpc>
              <a:spcBef>
                <a:spcPts val="0"/>
              </a:spcBef>
              <a:spcAft>
                <a:spcPts val="0"/>
              </a:spcAft>
              <a:buClr>
                <a:schemeClr val="dk1"/>
              </a:buClr>
              <a:buSzPts val="2000"/>
              <a:buFont typeface="Arial"/>
              <a:buNone/>
            </a:pPr>
            <a:endParaRPr sz="2000">
              <a:solidFill>
                <a:srgbClr val="034680"/>
              </a:solidFill>
              <a:latin typeface="Arial"/>
              <a:ea typeface="Arial"/>
              <a:cs typeface="Arial"/>
              <a:sym typeface="Arial"/>
            </a:endParaRPr>
          </a:p>
          <a:p>
            <a:pPr marL="285750" marR="0" lvl="0" indent="-285750" algn="l" rtl="0">
              <a:lnSpc>
                <a:spcPct val="80000"/>
              </a:lnSpc>
              <a:spcBef>
                <a:spcPts val="0"/>
              </a:spcBef>
              <a:spcAft>
                <a:spcPts val="0"/>
              </a:spcAft>
              <a:buClr>
                <a:srgbClr val="034680"/>
              </a:buClr>
              <a:buSzPts val="2000"/>
              <a:buFont typeface="Arial"/>
              <a:buChar char="•"/>
            </a:pPr>
            <a:r>
              <a:rPr lang="en-US" sz="2000">
                <a:solidFill>
                  <a:srgbClr val="034680"/>
                </a:solidFill>
                <a:latin typeface="Arial"/>
                <a:ea typeface="Arial"/>
                <a:cs typeface="Arial"/>
                <a:sym typeface="Arial"/>
              </a:rPr>
              <a:t>Steve Jobs</a:t>
            </a:r>
            <a:endParaRPr/>
          </a:p>
          <a:p>
            <a:pPr marL="285750" marR="0" lvl="0" indent="-158750" algn="l" rtl="0">
              <a:lnSpc>
                <a:spcPct val="80000"/>
              </a:lnSpc>
              <a:spcBef>
                <a:spcPts val="0"/>
              </a:spcBef>
              <a:spcAft>
                <a:spcPts val="0"/>
              </a:spcAft>
              <a:buClr>
                <a:schemeClr val="dk1"/>
              </a:buClr>
              <a:buSzPts val="2000"/>
              <a:buFont typeface="Arial"/>
              <a:buNone/>
            </a:pPr>
            <a:endParaRPr sz="2000">
              <a:solidFill>
                <a:srgbClr val="034680"/>
              </a:solidFill>
              <a:latin typeface="Arial"/>
              <a:ea typeface="Arial"/>
              <a:cs typeface="Arial"/>
              <a:sym typeface="Arial"/>
            </a:endParaRPr>
          </a:p>
          <a:p>
            <a:pPr marL="285750" marR="0" lvl="0" indent="-285750" algn="l" rtl="0">
              <a:lnSpc>
                <a:spcPct val="80000"/>
              </a:lnSpc>
              <a:spcBef>
                <a:spcPts val="0"/>
              </a:spcBef>
              <a:spcAft>
                <a:spcPts val="0"/>
              </a:spcAft>
              <a:buClr>
                <a:srgbClr val="034680"/>
              </a:buClr>
              <a:buSzPts val="2000"/>
              <a:buFont typeface="Arial"/>
              <a:buChar char="•"/>
            </a:pPr>
            <a:r>
              <a:rPr lang="en-US" sz="2000">
                <a:solidFill>
                  <a:srgbClr val="034680"/>
                </a:solidFill>
                <a:latin typeface="Arial"/>
                <a:ea typeface="Arial"/>
                <a:cs typeface="Arial"/>
                <a:sym typeface="Arial"/>
              </a:rPr>
              <a:t>Emily Dickinson</a:t>
            </a:r>
            <a:endParaRPr sz="2000">
              <a:solidFill>
                <a:srgbClr val="034680"/>
              </a:solidFill>
              <a:latin typeface="Arial"/>
              <a:ea typeface="Arial"/>
              <a:cs typeface="Arial"/>
              <a:sym typeface="Aria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8"/>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Determining Autism Profile: Communication</a:t>
            </a:r>
            <a:endParaRPr/>
          </a:p>
        </p:txBody>
      </p:sp>
      <p:sp>
        <p:nvSpPr>
          <p:cNvPr id="230" name="Google Shape;230;p28"/>
          <p:cNvSpPr txBox="1">
            <a:spLocks noGrp="1"/>
          </p:cNvSpPr>
          <p:nvPr>
            <p:ph type="body" idx="1"/>
          </p:nvPr>
        </p:nvSpPr>
        <p:spPr>
          <a:xfrm>
            <a:off x="449317" y="1828800"/>
            <a:ext cx="10447283" cy="4343400"/>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0"/>
              </a:spcBef>
              <a:spcAft>
                <a:spcPts val="0"/>
              </a:spcAft>
              <a:buSzPts val="2380"/>
              <a:buNone/>
            </a:pPr>
            <a:r>
              <a:rPr lang="en-US" sz="2380" b="1"/>
              <a:t>Communication</a:t>
            </a:r>
            <a:endParaRPr sz="2380"/>
          </a:p>
          <a:p>
            <a:pPr marL="274320" lvl="0" indent="-274320" algn="l" rtl="0">
              <a:lnSpc>
                <a:spcPct val="100000"/>
              </a:lnSpc>
              <a:spcBef>
                <a:spcPts val="1800"/>
              </a:spcBef>
              <a:spcAft>
                <a:spcPts val="0"/>
              </a:spcAft>
              <a:buSzPts val="1540"/>
              <a:buChar char="•"/>
            </a:pPr>
            <a:r>
              <a:rPr lang="en-US" sz="1540"/>
              <a:t>Odd prosody; May be unusual quality of speech- lacking inflection, or rhythmic nature, formal/pedantic, too loud/soft, high/low pitch </a:t>
            </a:r>
            <a:endParaRPr/>
          </a:p>
          <a:p>
            <a:pPr marL="274320" lvl="0" indent="-274320" algn="l" rtl="0">
              <a:lnSpc>
                <a:spcPct val="100000"/>
              </a:lnSpc>
              <a:spcBef>
                <a:spcPts val="1800"/>
              </a:spcBef>
              <a:spcAft>
                <a:spcPts val="0"/>
              </a:spcAft>
              <a:buSzPts val="1540"/>
              <a:buChar char="•"/>
            </a:pPr>
            <a:r>
              <a:rPr lang="en-US" sz="1540"/>
              <a:t>Abnormal focus on a particular topic, providing much detail</a:t>
            </a:r>
            <a:endParaRPr/>
          </a:p>
          <a:p>
            <a:pPr marL="274320" lvl="0" indent="-274320" algn="l" rtl="0">
              <a:lnSpc>
                <a:spcPct val="70000"/>
              </a:lnSpc>
              <a:spcBef>
                <a:spcPts val="1800"/>
              </a:spcBef>
              <a:spcAft>
                <a:spcPts val="0"/>
              </a:spcAft>
              <a:buSzPts val="1540"/>
              <a:buChar char="•"/>
            </a:pPr>
            <a:r>
              <a:rPr lang="en-US" sz="1540"/>
              <a:t>Communicative reciprocity-one way conversations</a:t>
            </a:r>
            <a:endParaRPr/>
          </a:p>
          <a:p>
            <a:pPr marL="274320" lvl="0" indent="-274320" algn="l" rtl="0">
              <a:lnSpc>
                <a:spcPct val="70000"/>
              </a:lnSpc>
              <a:spcBef>
                <a:spcPts val="1800"/>
              </a:spcBef>
              <a:spcAft>
                <a:spcPts val="0"/>
              </a:spcAft>
              <a:buSzPts val="1540"/>
              <a:buChar char="•"/>
            </a:pPr>
            <a:r>
              <a:rPr lang="en-US" sz="1540"/>
              <a:t>Repetitive speech- perseverations</a:t>
            </a:r>
            <a:endParaRPr sz="1540"/>
          </a:p>
          <a:p>
            <a:pPr marL="274320" lvl="0" indent="-274320" algn="l" rtl="0">
              <a:lnSpc>
                <a:spcPct val="70000"/>
              </a:lnSpc>
              <a:spcBef>
                <a:spcPts val="1800"/>
              </a:spcBef>
              <a:spcAft>
                <a:spcPts val="0"/>
              </a:spcAft>
              <a:buSzPts val="1540"/>
              <a:buChar char="•"/>
            </a:pPr>
            <a:r>
              <a:rPr lang="en-US" sz="1540"/>
              <a:t>Poor articulation or stuttering (especially in new or less familiar environments)</a:t>
            </a:r>
            <a:endParaRPr sz="1540"/>
          </a:p>
          <a:p>
            <a:pPr marL="274320" lvl="0" indent="-274320" algn="l" rtl="0">
              <a:lnSpc>
                <a:spcPct val="70000"/>
              </a:lnSpc>
              <a:spcBef>
                <a:spcPts val="1800"/>
              </a:spcBef>
              <a:spcAft>
                <a:spcPts val="0"/>
              </a:spcAft>
              <a:buSzPts val="1540"/>
              <a:buChar char="•"/>
            </a:pPr>
            <a:r>
              <a:rPr lang="en-US" sz="1540"/>
              <a:t>Lack of question asking, or overuse (esp personal questions)-poor boundaries</a:t>
            </a:r>
            <a:endParaRPr/>
          </a:p>
          <a:p>
            <a:pPr marL="274320" lvl="0" indent="-274320" algn="l" rtl="0">
              <a:lnSpc>
                <a:spcPct val="70000"/>
              </a:lnSpc>
              <a:spcBef>
                <a:spcPts val="1800"/>
              </a:spcBef>
              <a:spcAft>
                <a:spcPts val="0"/>
              </a:spcAft>
              <a:buSzPts val="1540"/>
              <a:buChar char="•"/>
            </a:pPr>
            <a:r>
              <a:rPr lang="en-US" sz="1540"/>
              <a:t>Poor comprehension-irony, idioms, humor, sarcasm, clichés (interprets language literally)</a:t>
            </a:r>
            <a:endParaRPr sz="1540"/>
          </a:p>
          <a:p>
            <a:pPr marL="274320" lvl="0" indent="-274320" algn="l" rtl="0">
              <a:lnSpc>
                <a:spcPct val="70000"/>
              </a:lnSpc>
              <a:spcBef>
                <a:spcPts val="1800"/>
              </a:spcBef>
              <a:spcAft>
                <a:spcPts val="0"/>
              </a:spcAft>
              <a:buSzPts val="1540"/>
              <a:buChar char="•"/>
            </a:pPr>
            <a:r>
              <a:rPr lang="en-US" sz="1540"/>
              <a:t>Excessive or minimal talking</a:t>
            </a:r>
            <a:endParaRPr sz="1540"/>
          </a:p>
          <a:p>
            <a:pPr marL="274320" lvl="0" indent="-274320" algn="l" rtl="0">
              <a:lnSpc>
                <a:spcPct val="70000"/>
              </a:lnSpc>
              <a:spcBef>
                <a:spcPts val="1800"/>
              </a:spcBef>
              <a:spcAft>
                <a:spcPts val="0"/>
              </a:spcAft>
              <a:buSzPts val="1540"/>
              <a:buChar char="•"/>
            </a:pPr>
            <a:r>
              <a:rPr lang="en-US" sz="1540"/>
              <a:t>Limited use and understanding of gestures and non-verbals= contextual factors</a:t>
            </a:r>
            <a:endParaRPr/>
          </a:p>
          <a:p>
            <a:pPr marL="548640" lvl="1" indent="-121920" algn="l" rtl="0">
              <a:lnSpc>
                <a:spcPct val="100000"/>
              </a:lnSpc>
              <a:spcBef>
                <a:spcPts val="1000"/>
              </a:spcBef>
              <a:spcAft>
                <a:spcPts val="0"/>
              </a:spcAft>
              <a:buSzPts val="1680"/>
              <a:buNone/>
            </a:pPr>
            <a:endParaRPr sz="1679"/>
          </a:p>
          <a:p>
            <a:pPr marL="274320" lvl="0" indent="-167640" algn="l" rtl="0">
              <a:lnSpc>
                <a:spcPct val="70000"/>
              </a:lnSpc>
              <a:spcBef>
                <a:spcPts val="1800"/>
              </a:spcBef>
              <a:spcAft>
                <a:spcPts val="0"/>
              </a:spcAft>
              <a:buSzPts val="1680"/>
              <a:buNone/>
            </a:pPr>
            <a:endParaRPr sz="1679"/>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9"/>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Determining Autism Profile: Social</a:t>
            </a:r>
            <a:endParaRPr/>
          </a:p>
        </p:txBody>
      </p:sp>
      <p:sp>
        <p:nvSpPr>
          <p:cNvPr id="237" name="Google Shape;237;p29"/>
          <p:cNvSpPr txBox="1">
            <a:spLocks noGrp="1"/>
          </p:cNvSpPr>
          <p:nvPr>
            <p:ph type="body" idx="1"/>
          </p:nvPr>
        </p:nvSpPr>
        <p:spPr>
          <a:xfrm>
            <a:off x="197069" y="1828800"/>
            <a:ext cx="10699531" cy="4343400"/>
          </a:xfrm>
          <a:prstGeom prst="rect">
            <a:avLst/>
          </a:prstGeom>
          <a:noFill/>
          <a:ln>
            <a:noFill/>
          </a:ln>
        </p:spPr>
        <p:txBody>
          <a:bodyPr spcFirstLastPara="1" wrap="square" lIns="91425" tIns="45700" rIns="91425" bIns="45700" anchor="t" anchorCtr="0">
            <a:noAutofit/>
          </a:bodyPr>
          <a:lstStyle/>
          <a:p>
            <a:pPr marL="0" lvl="0" indent="0" algn="l" rtl="0">
              <a:lnSpc>
                <a:spcPct val="60000"/>
              </a:lnSpc>
              <a:spcBef>
                <a:spcPts val="0"/>
              </a:spcBef>
              <a:spcAft>
                <a:spcPts val="0"/>
              </a:spcAft>
              <a:buSzPts val="2380"/>
              <a:buNone/>
            </a:pPr>
            <a:r>
              <a:rPr lang="en-US" sz="2380" b="1"/>
              <a:t>Social</a:t>
            </a:r>
            <a:endParaRPr/>
          </a:p>
          <a:p>
            <a:pPr marL="274320" lvl="0" indent="-274320" algn="l" rtl="0">
              <a:lnSpc>
                <a:spcPct val="60000"/>
              </a:lnSpc>
              <a:spcBef>
                <a:spcPts val="1800"/>
              </a:spcBef>
              <a:spcAft>
                <a:spcPts val="0"/>
              </a:spcAft>
              <a:buSzPts val="1679"/>
              <a:buChar char="•"/>
            </a:pPr>
            <a:r>
              <a:rPr lang="en-US" sz="1679"/>
              <a:t>Affections towards limited individuals</a:t>
            </a:r>
            <a:endParaRPr/>
          </a:p>
          <a:p>
            <a:pPr marL="274320" lvl="0" indent="-274320" algn="l" rtl="0">
              <a:lnSpc>
                <a:spcPct val="60000"/>
              </a:lnSpc>
              <a:spcBef>
                <a:spcPts val="1800"/>
              </a:spcBef>
              <a:spcAft>
                <a:spcPts val="0"/>
              </a:spcAft>
              <a:buSzPts val="1679"/>
              <a:buChar char="•"/>
            </a:pPr>
            <a:r>
              <a:rPr lang="en-US" sz="1679"/>
              <a:t>Low expressed empathy (but high internal empathy)</a:t>
            </a:r>
            <a:endParaRPr sz="1679"/>
          </a:p>
          <a:p>
            <a:pPr marL="274320" lvl="0" indent="-274320" algn="l" rtl="0">
              <a:lnSpc>
                <a:spcPct val="60000"/>
              </a:lnSpc>
              <a:spcBef>
                <a:spcPts val="1800"/>
              </a:spcBef>
              <a:spcAft>
                <a:spcPts val="0"/>
              </a:spcAft>
              <a:buSzPts val="1679"/>
              <a:buChar char="•"/>
            </a:pPr>
            <a:r>
              <a:rPr lang="en-US" sz="1679"/>
              <a:t>Low initiative</a:t>
            </a:r>
            <a:endParaRPr/>
          </a:p>
          <a:p>
            <a:pPr marL="274320" lvl="0" indent="-274320" algn="l" rtl="0">
              <a:lnSpc>
                <a:spcPct val="60000"/>
              </a:lnSpc>
              <a:spcBef>
                <a:spcPts val="1800"/>
              </a:spcBef>
              <a:spcAft>
                <a:spcPts val="0"/>
              </a:spcAft>
              <a:buSzPts val="1679"/>
              <a:buChar char="•"/>
            </a:pPr>
            <a:r>
              <a:rPr lang="en-US" sz="1679"/>
              <a:t>Below normal eye contact</a:t>
            </a:r>
            <a:endParaRPr/>
          </a:p>
          <a:p>
            <a:pPr marL="274320" lvl="0" indent="-274320" algn="l" rtl="0">
              <a:lnSpc>
                <a:spcPct val="60000"/>
              </a:lnSpc>
              <a:spcBef>
                <a:spcPts val="1800"/>
              </a:spcBef>
              <a:spcAft>
                <a:spcPts val="0"/>
              </a:spcAft>
              <a:buSzPts val="1679"/>
              <a:buChar char="•"/>
            </a:pPr>
            <a:r>
              <a:rPr lang="en-US" sz="1679"/>
              <a:t>May not seek comfort at times of distress- lower use of social supports</a:t>
            </a:r>
            <a:endParaRPr sz="1679"/>
          </a:p>
          <a:p>
            <a:pPr marL="274320" lvl="0" indent="-274320" algn="l" rtl="0">
              <a:lnSpc>
                <a:spcPct val="60000"/>
              </a:lnSpc>
              <a:spcBef>
                <a:spcPts val="1800"/>
              </a:spcBef>
              <a:spcAft>
                <a:spcPts val="0"/>
              </a:spcAft>
              <a:buSzPts val="1679"/>
              <a:buChar char="•"/>
            </a:pPr>
            <a:r>
              <a:rPr lang="en-US" sz="1679"/>
              <a:t>Limited emotional expression</a:t>
            </a:r>
            <a:endParaRPr/>
          </a:p>
          <a:p>
            <a:pPr marL="274320" lvl="0" indent="-274320" algn="l" rtl="0">
              <a:lnSpc>
                <a:spcPct val="60000"/>
              </a:lnSpc>
              <a:spcBef>
                <a:spcPts val="1800"/>
              </a:spcBef>
              <a:spcAft>
                <a:spcPts val="0"/>
              </a:spcAft>
              <a:buSzPts val="1679"/>
              <a:buChar char="•"/>
            </a:pPr>
            <a:r>
              <a:rPr lang="en-US" sz="1679"/>
              <a:t>Use isolation (and gaming/videos) to cope</a:t>
            </a:r>
            <a:endParaRPr/>
          </a:p>
          <a:p>
            <a:pPr marL="274320" lvl="0" indent="-274320" algn="l" rtl="0">
              <a:lnSpc>
                <a:spcPct val="60000"/>
              </a:lnSpc>
              <a:spcBef>
                <a:spcPts val="1800"/>
              </a:spcBef>
              <a:spcAft>
                <a:spcPts val="0"/>
              </a:spcAft>
              <a:buSzPts val="1679"/>
              <a:buChar char="•"/>
            </a:pPr>
            <a:r>
              <a:rPr lang="en-US" sz="1679"/>
              <a:t>Controlling or ritualistic in social interactions</a:t>
            </a:r>
            <a:endParaRPr/>
          </a:p>
          <a:p>
            <a:pPr marL="274320" lvl="0" indent="-274320" algn="l" rtl="0">
              <a:lnSpc>
                <a:spcPct val="60000"/>
              </a:lnSpc>
              <a:spcBef>
                <a:spcPts val="1800"/>
              </a:spcBef>
              <a:spcAft>
                <a:spcPts val="0"/>
              </a:spcAft>
              <a:buSzPts val="1679"/>
              <a:buChar char="•"/>
            </a:pPr>
            <a:r>
              <a:rPr lang="en-US" sz="1679"/>
              <a:t>Theory of Mind Deficits: Lack of understanding of social conventions, social cues and others’ perspectives</a:t>
            </a:r>
            <a:endParaRPr/>
          </a:p>
          <a:p>
            <a:pPr marL="274320" lvl="0" indent="-274320" algn="l" rtl="0">
              <a:lnSpc>
                <a:spcPct val="60000"/>
              </a:lnSpc>
              <a:spcBef>
                <a:spcPts val="1800"/>
              </a:spcBef>
              <a:spcAft>
                <a:spcPts val="0"/>
              </a:spcAft>
              <a:buSzPts val="1679"/>
              <a:buChar char="•"/>
            </a:pPr>
            <a:r>
              <a:rPr lang="en-US" sz="1679"/>
              <a:t>Exhausted by social interactions</a:t>
            </a:r>
            <a:endParaRPr/>
          </a:p>
          <a:p>
            <a:pPr marL="0" lvl="0" indent="0" algn="l" rtl="0">
              <a:lnSpc>
                <a:spcPct val="70000"/>
              </a:lnSpc>
              <a:spcBef>
                <a:spcPts val="1800"/>
              </a:spcBef>
              <a:spcAft>
                <a:spcPts val="0"/>
              </a:spcAft>
              <a:buSzPts val="1680"/>
              <a:buNone/>
            </a:pPr>
            <a:endParaRPr sz="1679"/>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0"/>
          <p:cNvSpPr txBox="1">
            <a:spLocks noGrp="1"/>
          </p:cNvSpPr>
          <p:nvPr>
            <p:ph type="title"/>
          </p:nvPr>
        </p:nvSpPr>
        <p:spPr>
          <a:xfrm>
            <a:off x="373117" y="263017"/>
            <a:ext cx="9601200" cy="103685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Determining Autism Profile: Restricted/Repetitive Behaviors or Interests</a:t>
            </a:r>
            <a:endParaRPr/>
          </a:p>
        </p:txBody>
      </p:sp>
      <p:sp>
        <p:nvSpPr>
          <p:cNvPr id="244" name="Google Shape;244;p30"/>
          <p:cNvSpPr txBox="1">
            <a:spLocks noGrp="1"/>
          </p:cNvSpPr>
          <p:nvPr>
            <p:ph type="body" idx="1"/>
          </p:nvPr>
        </p:nvSpPr>
        <p:spPr>
          <a:xfrm>
            <a:off x="299545" y="1828800"/>
            <a:ext cx="10597055" cy="434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b="1"/>
              <a:t>Restricted or Repetitive Behaviors or Interests</a:t>
            </a:r>
            <a:endParaRPr/>
          </a:p>
          <a:p>
            <a:pPr marL="274320" lvl="0" indent="-274320" algn="l" rtl="0">
              <a:lnSpc>
                <a:spcPct val="90000"/>
              </a:lnSpc>
              <a:spcBef>
                <a:spcPts val="1800"/>
              </a:spcBef>
              <a:spcAft>
                <a:spcPts val="0"/>
              </a:spcAft>
              <a:buSzPts val="2400"/>
              <a:buChar char="•"/>
            </a:pPr>
            <a:r>
              <a:rPr lang="en-US"/>
              <a:t>Restricted range of interests or preoccupations, perseverations (Also a strength), Obsessions</a:t>
            </a:r>
            <a:endParaRPr/>
          </a:p>
          <a:p>
            <a:pPr marL="274320" lvl="0" indent="-274320" algn="l" rtl="0">
              <a:lnSpc>
                <a:spcPct val="90000"/>
              </a:lnSpc>
              <a:spcBef>
                <a:spcPts val="1800"/>
              </a:spcBef>
              <a:spcAft>
                <a:spcPts val="0"/>
              </a:spcAft>
              <a:buSzPts val="2400"/>
              <a:buChar char="•"/>
            </a:pPr>
            <a:r>
              <a:rPr lang="en-US"/>
              <a:t>Strong attachment to a particular object or theme</a:t>
            </a:r>
            <a:endParaRPr/>
          </a:p>
          <a:p>
            <a:pPr marL="274320" lvl="0" indent="-274320" algn="l" rtl="0">
              <a:lnSpc>
                <a:spcPct val="90000"/>
              </a:lnSpc>
              <a:spcBef>
                <a:spcPts val="1800"/>
              </a:spcBef>
              <a:spcAft>
                <a:spcPts val="0"/>
              </a:spcAft>
              <a:buSzPts val="2400"/>
              <a:buChar char="•"/>
            </a:pPr>
            <a:r>
              <a:rPr lang="en-US"/>
              <a:t>Repetitive behaviors during stress or boredom: picking, pacing, self-talk, lining up objects.</a:t>
            </a:r>
            <a:endParaRPr/>
          </a:p>
          <a:p>
            <a:pPr marL="274320" lvl="0" indent="-274320" algn="l" rtl="0">
              <a:lnSpc>
                <a:spcPct val="90000"/>
              </a:lnSpc>
              <a:spcBef>
                <a:spcPts val="1800"/>
              </a:spcBef>
              <a:spcAft>
                <a:spcPts val="0"/>
              </a:spcAft>
              <a:buSzPts val="2400"/>
              <a:buChar char="•"/>
            </a:pPr>
            <a:r>
              <a:rPr lang="en-US"/>
              <a:t>High interest/need for routines and rituals (esp around daily living skills)</a:t>
            </a:r>
            <a:endParaRPr/>
          </a:p>
          <a:p>
            <a:pPr marL="274320" lvl="0" indent="-274320" algn="l" rtl="0">
              <a:lnSpc>
                <a:spcPct val="90000"/>
              </a:lnSpc>
              <a:spcBef>
                <a:spcPts val="1800"/>
              </a:spcBef>
              <a:spcAft>
                <a:spcPts val="0"/>
              </a:spcAft>
              <a:buSzPts val="2400"/>
              <a:buChar char="•"/>
            </a:pPr>
            <a:r>
              <a:rPr lang="en-US"/>
              <a:t>Sensory bound, sensory based behaviors</a:t>
            </a:r>
            <a:endParaRPr/>
          </a:p>
          <a:p>
            <a:pPr marL="0" lvl="0" indent="0" algn="l" rtl="0">
              <a:lnSpc>
                <a:spcPct val="90000"/>
              </a:lnSpc>
              <a:spcBef>
                <a:spcPts val="1800"/>
              </a:spcBef>
              <a:spcAft>
                <a:spcPts val="0"/>
              </a:spcAft>
              <a:buSzPts val="2400"/>
              <a:buNone/>
            </a:pPr>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1"/>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Determining Autism Profile: Cognitions</a:t>
            </a:r>
            <a:endParaRPr/>
          </a:p>
        </p:txBody>
      </p:sp>
      <p:sp>
        <p:nvSpPr>
          <p:cNvPr id="251" name="Google Shape;251;p31"/>
          <p:cNvSpPr txBox="1">
            <a:spLocks noGrp="1"/>
          </p:cNvSpPr>
          <p:nvPr>
            <p:ph type="body" idx="1"/>
          </p:nvPr>
        </p:nvSpPr>
        <p:spPr>
          <a:xfrm>
            <a:off x="346841" y="1828800"/>
            <a:ext cx="10549759" cy="43434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2220"/>
              <a:buNone/>
            </a:pPr>
            <a:r>
              <a:rPr lang="en-US" sz="2220" b="1"/>
              <a:t>Cognitive</a:t>
            </a:r>
            <a:endParaRPr/>
          </a:p>
          <a:p>
            <a:pPr marL="0" lvl="0" indent="0" algn="l" rtl="0">
              <a:lnSpc>
                <a:spcPct val="80000"/>
              </a:lnSpc>
              <a:spcBef>
                <a:spcPts val="1800"/>
              </a:spcBef>
              <a:spcAft>
                <a:spcPts val="0"/>
              </a:spcAft>
              <a:buSzPts val="2220"/>
              <a:buNone/>
            </a:pPr>
            <a:endParaRPr sz="2220" b="1"/>
          </a:p>
          <a:p>
            <a:pPr marL="274320" lvl="0" indent="-274320" algn="l" rtl="0">
              <a:lnSpc>
                <a:spcPct val="80000"/>
              </a:lnSpc>
              <a:spcBef>
                <a:spcPts val="1800"/>
              </a:spcBef>
              <a:spcAft>
                <a:spcPts val="0"/>
              </a:spcAft>
              <a:buSzPts val="2220"/>
              <a:buChar char="•"/>
            </a:pPr>
            <a:r>
              <a:rPr lang="en-US" sz="2220" b="1"/>
              <a:t>Splintered Cognitions </a:t>
            </a:r>
            <a:endParaRPr/>
          </a:p>
          <a:p>
            <a:pPr marL="548640" lvl="1" indent="-228600" algn="l" rtl="0">
              <a:lnSpc>
                <a:spcPct val="80000"/>
              </a:lnSpc>
              <a:spcBef>
                <a:spcPts val="1000"/>
              </a:spcBef>
              <a:spcAft>
                <a:spcPts val="0"/>
              </a:spcAft>
              <a:buSzPts val="1850"/>
              <a:buChar char="•"/>
            </a:pPr>
            <a:r>
              <a:rPr lang="en-US" sz="1850"/>
              <a:t>High and low abilities; Differences between processing visual vs auditory information</a:t>
            </a:r>
            <a:endParaRPr/>
          </a:p>
          <a:p>
            <a:pPr marL="274320" lvl="0" indent="-274320" algn="l" rtl="0">
              <a:lnSpc>
                <a:spcPct val="80000"/>
              </a:lnSpc>
              <a:spcBef>
                <a:spcPts val="1800"/>
              </a:spcBef>
              <a:spcAft>
                <a:spcPts val="0"/>
              </a:spcAft>
              <a:buSzPts val="2220"/>
              <a:buChar char="•"/>
            </a:pPr>
            <a:r>
              <a:rPr lang="en-US" sz="2220" b="1"/>
              <a:t>Executive Functions</a:t>
            </a:r>
            <a:endParaRPr sz="2220"/>
          </a:p>
          <a:p>
            <a:pPr marL="548640" lvl="1" indent="-228599" algn="l" rtl="0">
              <a:lnSpc>
                <a:spcPct val="80000"/>
              </a:lnSpc>
              <a:spcBef>
                <a:spcPts val="1000"/>
              </a:spcBef>
              <a:spcAft>
                <a:spcPts val="0"/>
              </a:spcAft>
              <a:buSzPts val="2220"/>
              <a:buChar char="•"/>
            </a:pPr>
            <a:r>
              <a:rPr lang="en-US" sz="2220">
                <a:latin typeface="Arial"/>
                <a:ea typeface="Arial"/>
                <a:cs typeface="Arial"/>
                <a:sym typeface="Arial"/>
              </a:rPr>
              <a:t>Problems with organization, planning, controlling impulses, understanding abstract concepts, retaining information in working memory, managing time and prioritizing </a:t>
            </a:r>
            <a:endParaRPr sz="2220">
              <a:latin typeface="Arial"/>
              <a:ea typeface="Arial"/>
              <a:cs typeface="Arial"/>
              <a:sym typeface="Arial"/>
            </a:endParaRPr>
          </a:p>
          <a:p>
            <a:pPr marL="274320" lvl="0" indent="-274320" algn="l" rtl="0">
              <a:lnSpc>
                <a:spcPct val="80000"/>
              </a:lnSpc>
              <a:spcBef>
                <a:spcPts val="1800"/>
              </a:spcBef>
              <a:spcAft>
                <a:spcPts val="0"/>
              </a:spcAft>
              <a:buSzPts val="2220"/>
              <a:buChar char="•"/>
            </a:pPr>
            <a:r>
              <a:rPr lang="en-US" sz="2220" b="1"/>
              <a:t>Central Coherence</a:t>
            </a:r>
            <a:endParaRPr sz="2220"/>
          </a:p>
          <a:p>
            <a:pPr marL="548640" lvl="1" indent="-228599" algn="l" rtl="0">
              <a:lnSpc>
                <a:spcPct val="80000"/>
              </a:lnSpc>
              <a:spcBef>
                <a:spcPts val="1000"/>
              </a:spcBef>
              <a:spcAft>
                <a:spcPts val="0"/>
              </a:spcAft>
              <a:buSzPts val="2220"/>
              <a:buChar char="•"/>
            </a:pPr>
            <a:r>
              <a:rPr lang="en-US" sz="2220">
                <a:latin typeface="Arial"/>
                <a:ea typeface="Arial"/>
                <a:cs typeface="Arial"/>
                <a:sym typeface="Arial"/>
              </a:rPr>
              <a:t>Difficulty understanding context and “see the big picture”</a:t>
            </a:r>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2"/>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Determining Autism Profile: Sensory and Emotions</a:t>
            </a:r>
            <a:endParaRPr/>
          </a:p>
        </p:txBody>
      </p:sp>
      <p:sp>
        <p:nvSpPr>
          <p:cNvPr id="258" name="Google Shape;258;p32"/>
          <p:cNvSpPr txBox="1">
            <a:spLocks noGrp="1"/>
          </p:cNvSpPr>
          <p:nvPr>
            <p:ph type="body" idx="1"/>
          </p:nvPr>
        </p:nvSpPr>
        <p:spPr>
          <a:xfrm>
            <a:off x="583324" y="1828800"/>
            <a:ext cx="10313276" cy="434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b="1"/>
              <a:t>Sensory Sensitivities and Emotional Reactions</a:t>
            </a:r>
            <a:endParaRPr/>
          </a:p>
          <a:p>
            <a:pPr marL="274320" lvl="0" indent="-274320" algn="l" rtl="0">
              <a:lnSpc>
                <a:spcPct val="90000"/>
              </a:lnSpc>
              <a:spcBef>
                <a:spcPts val="1800"/>
              </a:spcBef>
              <a:spcAft>
                <a:spcPts val="0"/>
              </a:spcAft>
              <a:buSzPts val="2400"/>
              <a:buChar char="•"/>
            </a:pPr>
            <a:r>
              <a:rPr lang="en-US"/>
              <a:t>Atypical processing of sensory input</a:t>
            </a:r>
            <a:endParaRPr/>
          </a:p>
          <a:p>
            <a:pPr marL="548640" lvl="1" indent="-228600" algn="l" rtl="0">
              <a:lnSpc>
                <a:spcPct val="90000"/>
              </a:lnSpc>
              <a:spcBef>
                <a:spcPts val="1000"/>
              </a:spcBef>
              <a:spcAft>
                <a:spcPts val="0"/>
              </a:spcAft>
              <a:buSzPts val="2000"/>
              <a:buChar char="•"/>
            </a:pPr>
            <a:r>
              <a:rPr lang="en-US"/>
              <a:t>Despite normal hearing, vision etc.</a:t>
            </a:r>
            <a:endParaRPr/>
          </a:p>
          <a:p>
            <a:pPr marL="274320" lvl="0" indent="-274320" algn="l" rtl="0">
              <a:lnSpc>
                <a:spcPct val="90000"/>
              </a:lnSpc>
              <a:spcBef>
                <a:spcPts val="1800"/>
              </a:spcBef>
              <a:spcAft>
                <a:spcPts val="0"/>
              </a:spcAft>
              <a:buSzPts val="2400"/>
              <a:buChar char="•"/>
            </a:pPr>
            <a:r>
              <a:rPr lang="en-US"/>
              <a:t>Can include hypersensitivity &amp;/or hypo sensitivity to various sensations in the same individual</a:t>
            </a:r>
            <a:endParaRPr/>
          </a:p>
          <a:p>
            <a:pPr marL="274320" lvl="0" indent="-274320" algn="l" rtl="0">
              <a:lnSpc>
                <a:spcPct val="90000"/>
              </a:lnSpc>
              <a:spcBef>
                <a:spcPts val="1800"/>
              </a:spcBef>
              <a:spcAft>
                <a:spcPts val="0"/>
              </a:spcAft>
              <a:buSzPts val="2400"/>
              <a:buChar char="•"/>
            </a:pPr>
            <a:r>
              <a:rPr lang="en-US"/>
              <a:t>Slower auditory processing</a:t>
            </a:r>
            <a:endParaRPr/>
          </a:p>
          <a:p>
            <a:pPr marL="274320" lvl="0" indent="-274320" algn="l" rtl="0">
              <a:lnSpc>
                <a:spcPct val="90000"/>
              </a:lnSpc>
              <a:spcBef>
                <a:spcPts val="1800"/>
              </a:spcBef>
              <a:spcAft>
                <a:spcPts val="0"/>
              </a:spcAft>
              <a:buSzPts val="2400"/>
              <a:buChar char="•"/>
            </a:pPr>
            <a:r>
              <a:rPr lang="en-US"/>
              <a:t>Easily over-stimulated</a:t>
            </a:r>
            <a:endParaRPr/>
          </a:p>
          <a:p>
            <a:pPr marL="274320" lvl="0" indent="-274320" algn="l" rtl="0">
              <a:lnSpc>
                <a:spcPct val="90000"/>
              </a:lnSpc>
              <a:spcBef>
                <a:spcPts val="1800"/>
              </a:spcBef>
              <a:spcAft>
                <a:spcPts val="0"/>
              </a:spcAft>
              <a:buSzPts val="2400"/>
              <a:buChar char="•"/>
            </a:pPr>
            <a:r>
              <a:rPr lang="en-US"/>
              <a:t>Increased sensory reactions in times of stress</a:t>
            </a:r>
            <a:endParaRPr/>
          </a:p>
          <a:p>
            <a:pPr marL="0" lvl="0" indent="0" algn="l" rtl="0">
              <a:lnSpc>
                <a:spcPct val="90000"/>
              </a:lnSpc>
              <a:spcBef>
                <a:spcPts val="1800"/>
              </a:spcBef>
              <a:spcAft>
                <a:spcPts val="0"/>
              </a:spcAft>
              <a:buSzPts val="2400"/>
              <a:buNone/>
            </a:pPr>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3"/>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Determining Autism Profile: Co-occurring </a:t>
            </a:r>
            <a:endParaRPr/>
          </a:p>
        </p:txBody>
      </p:sp>
      <p:sp>
        <p:nvSpPr>
          <p:cNvPr id="265" name="Google Shape;265;p33"/>
          <p:cNvSpPr txBox="1">
            <a:spLocks noGrp="1"/>
          </p:cNvSpPr>
          <p:nvPr>
            <p:ph type="body" idx="1"/>
          </p:nvPr>
        </p:nvSpPr>
        <p:spPr>
          <a:xfrm>
            <a:off x="449317" y="1828800"/>
            <a:ext cx="10447283" cy="434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b="1"/>
              <a:t>Co-Morbidity </a:t>
            </a:r>
            <a:endParaRPr/>
          </a:p>
          <a:p>
            <a:pPr marL="0" lvl="0" indent="0" algn="l" rtl="0">
              <a:lnSpc>
                <a:spcPct val="90000"/>
              </a:lnSpc>
              <a:spcBef>
                <a:spcPts val="1800"/>
              </a:spcBef>
              <a:spcAft>
                <a:spcPts val="0"/>
              </a:spcAft>
              <a:buSzPts val="2600"/>
              <a:buNone/>
            </a:pPr>
            <a:r>
              <a:rPr lang="en-US" sz="2600"/>
              <a:t>70-90% of adults with autism have at least one additional disorder: </a:t>
            </a:r>
            <a:endParaRPr sz="2600"/>
          </a:p>
          <a:p>
            <a:pPr marL="548640" lvl="1" indent="-228600" algn="l" rtl="0">
              <a:lnSpc>
                <a:spcPct val="90000"/>
              </a:lnSpc>
              <a:spcBef>
                <a:spcPts val="1000"/>
              </a:spcBef>
              <a:spcAft>
                <a:spcPts val="0"/>
              </a:spcAft>
              <a:buSzPts val="2600"/>
              <a:buChar char="•"/>
            </a:pPr>
            <a:r>
              <a:rPr lang="en-US" sz="2600"/>
              <a:t>ADHD- Inattention, Hyperactivity, combined</a:t>
            </a:r>
            <a:endParaRPr/>
          </a:p>
          <a:p>
            <a:pPr marL="548640" lvl="1" indent="-228600" algn="l" rtl="0">
              <a:lnSpc>
                <a:spcPct val="90000"/>
              </a:lnSpc>
              <a:spcBef>
                <a:spcPts val="1000"/>
              </a:spcBef>
              <a:spcAft>
                <a:spcPts val="0"/>
              </a:spcAft>
              <a:buSzPts val="2600"/>
              <a:buChar char="•"/>
            </a:pPr>
            <a:r>
              <a:rPr lang="en-US" sz="2600"/>
              <a:t>Anxiety: social anxiety, generalized anxiety, specific fears/phobias, OCD</a:t>
            </a:r>
            <a:endParaRPr/>
          </a:p>
          <a:p>
            <a:pPr marL="548640" lvl="1" indent="-228600" algn="l" rtl="0">
              <a:lnSpc>
                <a:spcPct val="90000"/>
              </a:lnSpc>
              <a:spcBef>
                <a:spcPts val="1000"/>
              </a:spcBef>
              <a:spcAft>
                <a:spcPts val="0"/>
              </a:spcAft>
              <a:buSzPts val="2600"/>
              <a:buChar char="•"/>
            </a:pPr>
            <a:r>
              <a:rPr lang="en-US" sz="2600"/>
              <a:t>Depression: Major depression disorder, bipolar disorder</a:t>
            </a:r>
            <a:endParaRPr/>
          </a:p>
          <a:p>
            <a:pPr marL="548640" lvl="1" indent="-228600" algn="l" rtl="0">
              <a:lnSpc>
                <a:spcPct val="90000"/>
              </a:lnSpc>
              <a:spcBef>
                <a:spcPts val="1000"/>
              </a:spcBef>
              <a:spcAft>
                <a:spcPts val="0"/>
              </a:spcAft>
              <a:buSzPts val="2600"/>
              <a:buChar char="•"/>
            </a:pPr>
            <a:r>
              <a:rPr lang="en-US" sz="2600"/>
              <a:t>Schizophrenia- schizotypal, Delusional </a:t>
            </a:r>
            <a:endParaRPr/>
          </a:p>
          <a:p>
            <a:pPr marL="548640" lvl="1" indent="-228600" algn="l" rtl="0">
              <a:lnSpc>
                <a:spcPct val="90000"/>
              </a:lnSpc>
              <a:spcBef>
                <a:spcPts val="1000"/>
              </a:spcBef>
              <a:spcAft>
                <a:spcPts val="0"/>
              </a:spcAft>
              <a:buSzPts val="2600"/>
              <a:buChar char="•"/>
            </a:pPr>
            <a:r>
              <a:rPr lang="en-US" sz="2600"/>
              <a:t>Tourette’s syndrome, tics</a:t>
            </a:r>
            <a:endParaRPr/>
          </a:p>
          <a:p>
            <a:pPr marL="548640" lvl="1" indent="-228600" algn="l" rtl="0">
              <a:lnSpc>
                <a:spcPct val="90000"/>
              </a:lnSpc>
              <a:spcBef>
                <a:spcPts val="1000"/>
              </a:spcBef>
              <a:spcAft>
                <a:spcPts val="0"/>
              </a:spcAft>
              <a:buSzPts val="2600"/>
              <a:buChar char="•"/>
            </a:pPr>
            <a:r>
              <a:rPr lang="en-US" sz="2600"/>
              <a:t>Sleep Disorders: Insomnia, sleep apnea  </a:t>
            </a:r>
            <a:endParaRPr sz="2600"/>
          </a:p>
          <a:p>
            <a:pPr marL="274320" lvl="0" indent="-121920" algn="l" rtl="0">
              <a:lnSpc>
                <a:spcPct val="90000"/>
              </a:lnSpc>
              <a:spcBef>
                <a:spcPts val="1800"/>
              </a:spcBef>
              <a:spcAft>
                <a:spcPts val="0"/>
              </a:spcAft>
              <a:buSzPts val="2400"/>
              <a:buNone/>
            </a:pPr>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6"/>
          <p:cNvSpPr txBox="1">
            <a:spLocks noGrp="1"/>
          </p:cNvSpPr>
          <p:nvPr>
            <p:ph type="title"/>
          </p:nvPr>
        </p:nvSpPr>
        <p:spPr>
          <a:xfrm>
            <a:off x="707571" y="181655"/>
            <a:ext cx="9601200" cy="83888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Agenda</a:t>
            </a:r>
            <a:endParaRPr/>
          </a:p>
        </p:txBody>
      </p:sp>
      <p:sp>
        <p:nvSpPr>
          <p:cNvPr id="130" name="Google Shape;130;p16"/>
          <p:cNvSpPr txBox="1">
            <a:spLocks noGrp="1"/>
          </p:cNvSpPr>
          <p:nvPr>
            <p:ph type="body" idx="1"/>
          </p:nvPr>
        </p:nvSpPr>
        <p:spPr>
          <a:xfrm>
            <a:off x="1295400" y="1828800"/>
            <a:ext cx="9601200" cy="4343400"/>
          </a:xfrm>
          <a:prstGeom prst="rect">
            <a:avLst/>
          </a:prstGeom>
          <a:noFill/>
          <a:ln>
            <a:noFill/>
          </a:ln>
        </p:spPr>
        <p:txBody>
          <a:bodyPr spcFirstLastPara="1" wrap="square" lIns="91425" tIns="45700" rIns="91425" bIns="45700" anchor="t" anchorCtr="0">
            <a:noAutofit/>
          </a:bodyPr>
          <a:lstStyle/>
          <a:p>
            <a:pPr marL="274320" lvl="0" indent="-274320" algn="l" rtl="0">
              <a:lnSpc>
                <a:spcPct val="90000"/>
              </a:lnSpc>
              <a:spcBef>
                <a:spcPts val="0"/>
              </a:spcBef>
              <a:spcAft>
                <a:spcPts val="0"/>
              </a:spcAft>
              <a:buSzPts val="2400"/>
              <a:buChar char="•"/>
            </a:pPr>
            <a:r>
              <a:rPr lang="en-US"/>
              <a:t>Overview of Autism Spectrum Conditions</a:t>
            </a:r>
            <a:endParaRPr/>
          </a:p>
          <a:p>
            <a:pPr marL="274320" lvl="1" indent="0" algn="l" rtl="0">
              <a:lnSpc>
                <a:spcPct val="90000"/>
              </a:lnSpc>
              <a:spcBef>
                <a:spcPts val="1000"/>
              </a:spcBef>
              <a:spcAft>
                <a:spcPts val="0"/>
              </a:spcAft>
              <a:buSzPts val="2000"/>
              <a:buNone/>
            </a:pPr>
            <a:r>
              <a:rPr lang="en-US"/>
              <a:t>Prevalence, Diagnosis, Causes, Attributes, Impacts </a:t>
            </a:r>
            <a:endParaRPr/>
          </a:p>
          <a:p>
            <a:pPr marL="274320" lvl="0" indent="-274320" algn="l" rtl="0">
              <a:lnSpc>
                <a:spcPct val="90000"/>
              </a:lnSpc>
              <a:spcBef>
                <a:spcPts val="1800"/>
              </a:spcBef>
              <a:spcAft>
                <a:spcPts val="0"/>
              </a:spcAft>
              <a:buSzPts val="2400"/>
              <a:buChar char="•"/>
            </a:pPr>
            <a:r>
              <a:rPr lang="en-US"/>
              <a:t>Understanding an Individual with ASD’s Profile including co-occurring conditions</a:t>
            </a:r>
            <a:endParaRPr/>
          </a:p>
          <a:p>
            <a:pPr marL="274320" lvl="0" indent="-274320" algn="l" rtl="0">
              <a:lnSpc>
                <a:spcPct val="90000"/>
              </a:lnSpc>
              <a:spcBef>
                <a:spcPts val="1800"/>
              </a:spcBef>
              <a:spcAft>
                <a:spcPts val="0"/>
              </a:spcAft>
              <a:buSzPts val="2400"/>
              <a:buChar char="•"/>
            </a:pPr>
            <a:r>
              <a:rPr lang="en-US"/>
              <a:t>Determining Functional Capacities in terms of work</a:t>
            </a:r>
            <a:endParaRPr/>
          </a:p>
          <a:p>
            <a:pPr marL="274320" lvl="0" indent="-274320" algn="l" rtl="0">
              <a:lnSpc>
                <a:spcPct val="90000"/>
              </a:lnSpc>
              <a:spcBef>
                <a:spcPts val="1800"/>
              </a:spcBef>
              <a:spcAft>
                <a:spcPts val="0"/>
              </a:spcAft>
              <a:buSzPts val="2400"/>
              <a:buChar char="•"/>
            </a:pPr>
            <a:r>
              <a:rPr lang="en-US"/>
              <a:t>Determining Primary Services for Individuals with ASD- matching services to profile</a:t>
            </a:r>
            <a:endParaRPr/>
          </a:p>
          <a:p>
            <a:pPr marL="274320" lvl="0" indent="-274320" algn="l" rtl="0">
              <a:lnSpc>
                <a:spcPct val="90000"/>
              </a:lnSpc>
              <a:spcBef>
                <a:spcPts val="1800"/>
              </a:spcBef>
              <a:spcAft>
                <a:spcPts val="0"/>
              </a:spcAft>
              <a:buSzPts val="2400"/>
              <a:buChar char="•"/>
            </a:pPr>
            <a:r>
              <a:rPr lang="en-US"/>
              <a:t>Initial Accommodations- To assist with gathering information to make determinations</a:t>
            </a:r>
            <a:endParaRPr/>
          </a:p>
          <a:p>
            <a:pPr marL="0" lvl="0" indent="0" algn="l" rtl="0">
              <a:lnSpc>
                <a:spcPct val="90000"/>
              </a:lnSpc>
              <a:spcBef>
                <a:spcPts val="1800"/>
              </a:spcBef>
              <a:spcAft>
                <a:spcPts val="0"/>
              </a:spcAft>
              <a:buSzPts val="2400"/>
              <a:buNone/>
            </a:pPr>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34"/>
          <p:cNvSpPr txBox="1">
            <a:spLocks noGrp="1"/>
          </p:cNvSpPr>
          <p:nvPr>
            <p:ph type="title"/>
          </p:nvPr>
        </p:nvSpPr>
        <p:spPr>
          <a:xfrm>
            <a:off x="1320800" y="274638"/>
            <a:ext cx="10261600" cy="71596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Individual’s Profile- Endpoint</a:t>
            </a:r>
            <a:endParaRPr/>
          </a:p>
        </p:txBody>
      </p:sp>
      <p:sp>
        <p:nvSpPr>
          <p:cNvPr id="272" name="Google Shape;272;p34"/>
          <p:cNvSpPr txBox="1">
            <a:spLocks noGrp="1"/>
          </p:cNvSpPr>
          <p:nvPr>
            <p:ph type="body" idx="1"/>
          </p:nvPr>
        </p:nvSpPr>
        <p:spPr>
          <a:xfrm>
            <a:off x="284656" y="1481959"/>
            <a:ext cx="11074400" cy="5486400"/>
          </a:xfrm>
          <a:prstGeom prst="rect">
            <a:avLst/>
          </a:prstGeom>
          <a:noFill/>
          <a:ln>
            <a:noFill/>
          </a:ln>
        </p:spPr>
        <p:txBody>
          <a:bodyPr spcFirstLastPara="1" wrap="square" lIns="91425" tIns="45700" rIns="91425" bIns="45700" anchor="t" anchorCtr="0">
            <a:noAutofit/>
          </a:bodyPr>
          <a:lstStyle/>
          <a:p>
            <a:pPr marL="274320" lvl="0" indent="-274320" algn="just" rtl="0">
              <a:lnSpc>
                <a:spcPct val="100000"/>
              </a:lnSpc>
              <a:spcBef>
                <a:spcPts val="0"/>
              </a:spcBef>
              <a:spcAft>
                <a:spcPts val="0"/>
              </a:spcAft>
              <a:buSzPts val="2040"/>
              <a:buChar char="•"/>
            </a:pPr>
            <a:r>
              <a:rPr lang="en-US" sz="2040" dirty="0"/>
              <a:t>Diagnoses</a:t>
            </a:r>
            <a:endParaRPr sz="2040" dirty="0"/>
          </a:p>
          <a:p>
            <a:pPr marL="274320" lvl="0" indent="-274320" algn="just" rtl="0">
              <a:lnSpc>
                <a:spcPct val="100000"/>
              </a:lnSpc>
              <a:spcBef>
                <a:spcPts val="500"/>
              </a:spcBef>
              <a:spcAft>
                <a:spcPts val="0"/>
              </a:spcAft>
              <a:buSzPts val="2040"/>
              <a:buChar char="•"/>
            </a:pPr>
            <a:r>
              <a:rPr lang="en-US" sz="2040" dirty="0"/>
              <a:t>Current functional level</a:t>
            </a:r>
            <a:endParaRPr dirty="0"/>
          </a:p>
          <a:p>
            <a:pPr marL="548640" lvl="1" indent="-228600" algn="l" rtl="0">
              <a:lnSpc>
                <a:spcPct val="70000"/>
              </a:lnSpc>
              <a:spcBef>
                <a:spcPts val="1000"/>
              </a:spcBef>
              <a:spcAft>
                <a:spcPts val="0"/>
              </a:spcAft>
              <a:buSzPts val="1700"/>
              <a:buChar char="•"/>
            </a:pPr>
            <a:r>
              <a:rPr lang="en-US" sz="1700" dirty="0"/>
              <a:t>Consider these </a:t>
            </a:r>
            <a:r>
              <a:rPr lang="en-US" sz="1700" b="1" dirty="0"/>
              <a:t>Functional Capacities: </a:t>
            </a:r>
            <a:endParaRPr dirty="0"/>
          </a:p>
          <a:p>
            <a:pPr marL="822960" lvl="2" indent="-228600" algn="l" rtl="0">
              <a:lnSpc>
                <a:spcPct val="70000"/>
              </a:lnSpc>
              <a:spcBef>
                <a:spcPts val="800"/>
              </a:spcBef>
              <a:spcAft>
                <a:spcPts val="0"/>
              </a:spcAft>
              <a:buSzPts val="1530"/>
              <a:buChar char="•"/>
            </a:pPr>
            <a:r>
              <a:rPr lang="en-US" sz="1530" b="1" dirty="0"/>
              <a:t>Mobility (</a:t>
            </a:r>
            <a:r>
              <a:rPr lang="en-US" sz="1530" dirty="0"/>
              <a:t>transportation to and from worksite)</a:t>
            </a:r>
            <a:endParaRPr dirty="0"/>
          </a:p>
          <a:p>
            <a:pPr marL="822960" lvl="2" indent="-228600" algn="l" rtl="0">
              <a:lnSpc>
                <a:spcPct val="70000"/>
              </a:lnSpc>
              <a:spcBef>
                <a:spcPts val="800"/>
              </a:spcBef>
              <a:spcAft>
                <a:spcPts val="0"/>
              </a:spcAft>
              <a:buSzPts val="1530"/>
              <a:buChar char="•"/>
            </a:pPr>
            <a:r>
              <a:rPr lang="en-US" sz="1530" b="1" dirty="0"/>
              <a:t>Communication (</a:t>
            </a:r>
            <a:r>
              <a:rPr lang="en-US" sz="1530" dirty="0"/>
              <a:t>process communication, inappropriate communications, focus/concentration &amp; understanding)</a:t>
            </a:r>
            <a:endParaRPr dirty="0"/>
          </a:p>
          <a:p>
            <a:pPr marL="822960" lvl="2" indent="-228600" algn="l" rtl="0">
              <a:lnSpc>
                <a:spcPct val="70000"/>
              </a:lnSpc>
              <a:spcBef>
                <a:spcPts val="800"/>
              </a:spcBef>
              <a:spcAft>
                <a:spcPts val="0"/>
              </a:spcAft>
              <a:buSzPts val="1530"/>
              <a:buChar char="•"/>
            </a:pPr>
            <a:r>
              <a:rPr lang="en-US" sz="1530" b="1" dirty="0"/>
              <a:t>Self-Care (</a:t>
            </a:r>
            <a:r>
              <a:rPr lang="en-US" sz="1530" dirty="0"/>
              <a:t>hygiene and eating; money management)</a:t>
            </a:r>
            <a:endParaRPr dirty="0"/>
          </a:p>
          <a:p>
            <a:pPr marL="822960" lvl="2" indent="-228600" algn="l" rtl="0">
              <a:lnSpc>
                <a:spcPct val="70000"/>
              </a:lnSpc>
              <a:spcBef>
                <a:spcPts val="800"/>
              </a:spcBef>
              <a:spcAft>
                <a:spcPts val="0"/>
              </a:spcAft>
              <a:buSzPts val="1530"/>
              <a:buChar char="•"/>
            </a:pPr>
            <a:r>
              <a:rPr lang="en-US" sz="1530" b="1" dirty="0"/>
              <a:t>Self-Direction</a:t>
            </a:r>
            <a:r>
              <a:rPr lang="en-US" sz="1530" dirty="0"/>
              <a:t> (taking initiative, staying on task, task completion)</a:t>
            </a:r>
            <a:endParaRPr dirty="0"/>
          </a:p>
          <a:p>
            <a:pPr marL="822960" lvl="2" indent="-228600" algn="l" rtl="0">
              <a:lnSpc>
                <a:spcPct val="70000"/>
              </a:lnSpc>
              <a:spcBef>
                <a:spcPts val="800"/>
              </a:spcBef>
              <a:spcAft>
                <a:spcPts val="0"/>
              </a:spcAft>
              <a:buSzPts val="1530"/>
              <a:buChar char="•"/>
            </a:pPr>
            <a:r>
              <a:rPr lang="en-US" sz="1530" b="1" dirty="0"/>
              <a:t>Interpersonal Skills </a:t>
            </a:r>
            <a:r>
              <a:rPr lang="en-US" sz="1530" dirty="0"/>
              <a:t>(interact in socially acceptable manner, respond to feedback, appropriate work behaviors,  interacts with others)</a:t>
            </a:r>
            <a:endParaRPr dirty="0"/>
          </a:p>
          <a:p>
            <a:pPr marL="822960" lvl="2" indent="-228600" algn="l" rtl="0">
              <a:lnSpc>
                <a:spcPct val="70000"/>
              </a:lnSpc>
              <a:spcBef>
                <a:spcPts val="800"/>
              </a:spcBef>
              <a:spcAft>
                <a:spcPts val="0"/>
              </a:spcAft>
              <a:buSzPts val="1530"/>
              <a:buChar char="•"/>
            </a:pPr>
            <a:r>
              <a:rPr lang="en-US" sz="1530" b="1" dirty="0"/>
              <a:t>Work Tolerance </a:t>
            </a:r>
            <a:r>
              <a:rPr lang="en-US" sz="1530" dirty="0"/>
              <a:t>(sensory issues, accommodations, sustained attention)</a:t>
            </a:r>
            <a:endParaRPr dirty="0"/>
          </a:p>
          <a:p>
            <a:pPr marL="822960" lvl="2" indent="-228600" algn="l" rtl="0">
              <a:lnSpc>
                <a:spcPct val="70000"/>
              </a:lnSpc>
              <a:spcBef>
                <a:spcPts val="800"/>
              </a:spcBef>
              <a:spcAft>
                <a:spcPts val="0"/>
              </a:spcAft>
              <a:buSzPts val="1530"/>
              <a:buChar char="•"/>
            </a:pPr>
            <a:r>
              <a:rPr lang="en-US" sz="1530" b="1" dirty="0"/>
              <a:t>Work Skills </a:t>
            </a:r>
            <a:r>
              <a:rPr lang="en-US" sz="1530" dirty="0"/>
              <a:t>(processing information, memory use)</a:t>
            </a:r>
            <a:endParaRPr dirty="0"/>
          </a:p>
          <a:p>
            <a:pPr marL="274320" lvl="0" indent="-274320" algn="l" rtl="0">
              <a:lnSpc>
                <a:spcPct val="70000"/>
              </a:lnSpc>
              <a:spcBef>
                <a:spcPts val="500"/>
              </a:spcBef>
              <a:spcAft>
                <a:spcPts val="0"/>
              </a:spcAft>
              <a:buSzPts val="2040"/>
              <a:buChar char="•"/>
            </a:pPr>
            <a:r>
              <a:rPr lang="en-US" sz="2040" dirty="0"/>
              <a:t>Preferred modality of learning (visual images, verbal, written, experiential)</a:t>
            </a:r>
            <a:endParaRPr dirty="0"/>
          </a:p>
          <a:p>
            <a:pPr marL="274320" lvl="0" indent="-274320" algn="l" rtl="0">
              <a:lnSpc>
                <a:spcPct val="70000"/>
              </a:lnSpc>
              <a:spcBef>
                <a:spcPts val="500"/>
              </a:spcBef>
              <a:spcAft>
                <a:spcPts val="0"/>
              </a:spcAft>
              <a:buSzPts val="2040"/>
              <a:buChar char="•"/>
            </a:pPr>
            <a:r>
              <a:rPr lang="en-US" sz="2040" dirty="0"/>
              <a:t>Interests</a:t>
            </a:r>
            <a:endParaRPr dirty="0"/>
          </a:p>
          <a:p>
            <a:pPr marL="274320" lvl="0" indent="-274320" algn="l" rtl="0">
              <a:lnSpc>
                <a:spcPct val="70000"/>
              </a:lnSpc>
              <a:spcBef>
                <a:spcPts val="500"/>
              </a:spcBef>
              <a:spcAft>
                <a:spcPts val="0"/>
              </a:spcAft>
              <a:buSzPts val="2040"/>
              <a:buChar char="•"/>
            </a:pPr>
            <a:r>
              <a:rPr lang="en-US" sz="2040" dirty="0"/>
              <a:t>Talents –areas of strength</a:t>
            </a:r>
            <a:endParaRPr dirty="0"/>
          </a:p>
          <a:p>
            <a:pPr marL="274320" lvl="0" indent="-274320" algn="l" rtl="0">
              <a:lnSpc>
                <a:spcPct val="70000"/>
              </a:lnSpc>
              <a:spcBef>
                <a:spcPts val="500"/>
              </a:spcBef>
              <a:spcAft>
                <a:spcPts val="0"/>
              </a:spcAft>
              <a:buSzPts val="2040"/>
              <a:buChar char="•"/>
            </a:pPr>
            <a:r>
              <a:rPr lang="en-US" sz="2040" dirty="0"/>
              <a:t>Sensory needs</a:t>
            </a:r>
            <a:endParaRPr dirty="0"/>
          </a:p>
          <a:p>
            <a:pPr marL="274320" lvl="0" indent="-274320" algn="l" rtl="0">
              <a:lnSpc>
                <a:spcPct val="70000"/>
              </a:lnSpc>
              <a:spcBef>
                <a:spcPts val="500"/>
              </a:spcBef>
              <a:spcAft>
                <a:spcPts val="0"/>
              </a:spcAft>
              <a:buSzPts val="2040"/>
              <a:buChar char="•"/>
            </a:pPr>
            <a:r>
              <a:rPr lang="en-US" sz="2040" dirty="0"/>
              <a:t>List of accommodations</a:t>
            </a:r>
            <a:endParaRPr dirty="0"/>
          </a:p>
          <a:p>
            <a:pPr marL="0" lvl="0" indent="0" algn="l" rtl="0">
              <a:lnSpc>
                <a:spcPct val="70000"/>
              </a:lnSpc>
              <a:spcBef>
                <a:spcPts val="500"/>
              </a:spcBef>
              <a:spcAft>
                <a:spcPts val="0"/>
              </a:spcAft>
              <a:buSzPts val="2040"/>
              <a:buNone/>
            </a:pPr>
            <a:endParaRPr sz="2040" dirty="0"/>
          </a:p>
          <a:p>
            <a:pPr marL="0" lvl="0" indent="0" algn="l" rtl="0">
              <a:lnSpc>
                <a:spcPct val="70000"/>
              </a:lnSpc>
              <a:spcBef>
                <a:spcPts val="1800"/>
              </a:spcBef>
              <a:spcAft>
                <a:spcPts val="0"/>
              </a:spcAft>
              <a:buSzPts val="2040"/>
              <a:buNone/>
            </a:pPr>
            <a:r>
              <a:rPr lang="en-US" sz="2040" i="1" u="sng" dirty="0"/>
              <a:t>Activity Idea: </a:t>
            </a:r>
            <a:r>
              <a:rPr lang="en-US" sz="2040" dirty="0"/>
              <a:t>Individual makes a “shield of arms” or “personal homepage” which indicates these at start of VR or IPE</a:t>
            </a:r>
            <a:endParaRPr dirty="0"/>
          </a:p>
          <a:p>
            <a:pPr marL="0" lvl="0" indent="0" algn="l" rtl="0">
              <a:lnSpc>
                <a:spcPct val="70000"/>
              </a:lnSpc>
              <a:spcBef>
                <a:spcPts val="1800"/>
              </a:spcBef>
              <a:spcAft>
                <a:spcPts val="0"/>
              </a:spcAft>
              <a:buSzPts val="2040"/>
              <a:buNone/>
            </a:pPr>
            <a:endParaRPr sz="204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35"/>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Autism In Adulthood </a:t>
            </a:r>
            <a:endParaRPr/>
          </a:p>
        </p:txBody>
      </p:sp>
      <p:sp>
        <p:nvSpPr>
          <p:cNvPr id="279" name="Google Shape;279;p35"/>
          <p:cNvSpPr txBox="1">
            <a:spLocks noGrp="1"/>
          </p:cNvSpPr>
          <p:nvPr>
            <p:ph type="body" idx="1"/>
          </p:nvPr>
        </p:nvSpPr>
        <p:spPr>
          <a:xfrm>
            <a:off x="1295400" y="1615966"/>
            <a:ext cx="9601200" cy="4887310"/>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0"/>
              </a:spcBef>
              <a:spcAft>
                <a:spcPts val="0"/>
              </a:spcAft>
              <a:buSzPts val="1500"/>
              <a:buNone/>
            </a:pPr>
            <a:r>
              <a:rPr lang="en-US" sz="1500" dirty="0"/>
              <a:t> </a:t>
            </a:r>
            <a:endParaRPr dirty="0"/>
          </a:p>
          <a:p>
            <a:pPr marL="274320" lvl="0" indent="-274320" algn="l" rtl="0">
              <a:lnSpc>
                <a:spcPct val="70000"/>
              </a:lnSpc>
              <a:spcBef>
                <a:spcPts val="1800"/>
              </a:spcBef>
              <a:spcAft>
                <a:spcPts val="0"/>
              </a:spcAft>
              <a:buSzPts val="1500"/>
              <a:buChar char="•"/>
            </a:pPr>
            <a:r>
              <a:rPr lang="en-US" sz="1500" dirty="0"/>
              <a:t>Over the next decade, an estimated 500,000 teens (50,000 each year) will enter adulthood and age out of school based autism services. </a:t>
            </a:r>
            <a:endParaRPr dirty="0"/>
          </a:p>
          <a:p>
            <a:pPr marL="274320" lvl="0" indent="-274320" algn="l" rtl="0">
              <a:lnSpc>
                <a:spcPct val="70000"/>
              </a:lnSpc>
              <a:spcBef>
                <a:spcPts val="1800"/>
              </a:spcBef>
              <a:spcAft>
                <a:spcPts val="0"/>
              </a:spcAft>
              <a:buSzPts val="1500"/>
              <a:buChar char="•"/>
            </a:pPr>
            <a:r>
              <a:rPr lang="en-US" sz="1500" dirty="0"/>
              <a:t>Teens with autism receive healthcare transition services half as often as those with other special healthcare needs. Young people whose autism is coupled with associated medical problems are even less likely to receive transition support. </a:t>
            </a:r>
            <a:endParaRPr dirty="0"/>
          </a:p>
          <a:p>
            <a:pPr marL="274320" lvl="0" indent="-274320" algn="l" rtl="0">
              <a:lnSpc>
                <a:spcPct val="70000"/>
              </a:lnSpc>
              <a:spcBef>
                <a:spcPts val="1800"/>
              </a:spcBef>
              <a:spcAft>
                <a:spcPts val="0"/>
              </a:spcAft>
              <a:buSzPts val="1500"/>
              <a:buChar char="•"/>
            </a:pPr>
            <a:r>
              <a:rPr lang="en-US" sz="1500" dirty="0"/>
              <a:t>Many young adults with autism do not receive any healthcare for years after they stop seeing a pediatrician. </a:t>
            </a:r>
            <a:endParaRPr dirty="0"/>
          </a:p>
          <a:p>
            <a:pPr marL="274320" lvl="0" indent="-274320" algn="l" rtl="0">
              <a:lnSpc>
                <a:spcPct val="70000"/>
              </a:lnSpc>
              <a:spcBef>
                <a:spcPts val="1800"/>
              </a:spcBef>
              <a:spcAft>
                <a:spcPts val="0"/>
              </a:spcAft>
              <a:buSzPts val="1500"/>
              <a:buChar char="•"/>
            </a:pPr>
            <a:r>
              <a:rPr lang="en-US" sz="1500" dirty="0"/>
              <a:t>More than half of young adults with autism remain unemployed and unenrolled in higher education in the two years after high school. This is a lower rate than that of young adults in other disability categories, including learning disabilities, intellectual disability or other mental health conditions. </a:t>
            </a:r>
            <a:endParaRPr dirty="0"/>
          </a:p>
          <a:p>
            <a:pPr marL="274320" lvl="0" indent="-274320" algn="l" rtl="0">
              <a:lnSpc>
                <a:spcPct val="70000"/>
              </a:lnSpc>
              <a:spcBef>
                <a:spcPts val="1800"/>
              </a:spcBef>
              <a:spcAft>
                <a:spcPts val="0"/>
              </a:spcAft>
              <a:buSzPts val="1500"/>
              <a:buChar char="•"/>
            </a:pPr>
            <a:r>
              <a:rPr lang="en-US" sz="1500" dirty="0"/>
              <a:t>Of the nearly 18,000 people with autism who used state-funded vocational rehabilitation programs in 2014, only 60 percent left the program with a job. Of these working, 80 percent worked part-time at a median weekly rate of $160, putting them well below the poverty level. </a:t>
            </a:r>
            <a:endParaRPr dirty="0"/>
          </a:p>
          <a:p>
            <a:pPr marL="274320" lvl="0" indent="-274320" algn="l" rtl="0">
              <a:lnSpc>
                <a:spcPct val="70000"/>
              </a:lnSpc>
              <a:spcBef>
                <a:spcPts val="1800"/>
              </a:spcBef>
              <a:spcAft>
                <a:spcPts val="0"/>
              </a:spcAft>
              <a:buSzPts val="1500"/>
              <a:buChar char="•"/>
            </a:pPr>
            <a:r>
              <a:rPr lang="en-US" sz="1500" dirty="0"/>
              <a:t>Nearly half of 25-year-olds with autism have never held a paying job. </a:t>
            </a:r>
            <a:endParaRPr dirty="0"/>
          </a:p>
          <a:p>
            <a:pPr marL="274320" lvl="0" indent="-274320" algn="l" rtl="0">
              <a:lnSpc>
                <a:spcPct val="70000"/>
              </a:lnSpc>
              <a:spcBef>
                <a:spcPts val="1800"/>
              </a:spcBef>
              <a:spcAft>
                <a:spcPts val="0"/>
              </a:spcAft>
              <a:buSzPts val="1500"/>
              <a:buChar char="•"/>
            </a:pPr>
            <a:r>
              <a:rPr lang="en-US" sz="1500" dirty="0"/>
              <a:t>Research demonstrates that job activities  1) encourage independence 2) reduce autism symptoms and 3) increase daily living skills. </a:t>
            </a:r>
            <a:endParaRPr dirty="0"/>
          </a:p>
          <a:p>
            <a:pPr marL="0" lvl="0" indent="0" algn="l" rtl="0">
              <a:lnSpc>
                <a:spcPct val="70000"/>
              </a:lnSpc>
              <a:spcBef>
                <a:spcPts val="1800"/>
              </a:spcBef>
              <a:spcAft>
                <a:spcPts val="0"/>
              </a:spcAft>
              <a:buSzPts val="1500"/>
              <a:buNone/>
            </a:pPr>
            <a:r>
              <a:rPr lang="en-US" sz="1800" i="1" dirty="0"/>
              <a:t>Information provided by Autism Speaks </a:t>
            </a:r>
            <a:r>
              <a:rPr lang="en-US" sz="1800" u="sng" dirty="0">
                <a:solidFill>
                  <a:schemeClr val="hlink"/>
                </a:solidFill>
                <a:hlinkClick r:id="rId4"/>
              </a:rPr>
              <a:t>https://www.autismspeaks.org/autism-facts-and-figures</a:t>
            </a:r>
            <a:endParaRPr sz="1800" i="1"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6"/>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Economic Impact of Autism</a:t>
            </a:r>
            <a:endParaRPr/>
          </a:p>
        </p:txBody>
      </p:sp>
      <p:sp>
        <p:nvSpPr>
          <p:cNvPr id="286" name="Google Shape;286;p36"/>
          <p:cNvSpPr txBox="1">
            <a:spLocks noGrp="1"/>
          </p:cNvSpPr>
          <p:nvPr>
            <p:ph type="body" idx="1"/>
          </p:nvPr>
        </p:nvSpPr>
        <p:spPr>
          <a:xfrm>
            <a:off x="1295400" y="1828800"/>
            <a:ext cx="9601200" cy="4809506"/>
          </a:xfrm>
          <a:prstGeom prst="rect">
            <a:avLst/>
          </a:prstGeom>
          <a:noFill/>
          <a:ln>
            <a:noFill/>
          </a:ln>
        </p:spPr>
        <p:txBody>
          <a:bodyPr spcFirstLastPara="1" wrap="square" lIns="91425" tIns="45700" rIns="91425" bIns="45700" anchor="t" anchorCtr="0">
            <a:noAutofit/>
          </a:bodyPr>
          <a:lstStyle/>
          <a:p>
            <a:pPr marL="274320" lvl="0" indent="-274320" algn="l" rtl="0">
              <a:lnSpc>
                <a:spcPct val="70000"/>
              </a:lnSpc>
              <a:spcBef>
                <a:spcPts val="0"/>
              </a:spcBef>
              <a:spcAft>
                <a:spcPts val="0"/>
              </a:spcAft>
              <a:buSzPts val="2040"/>
              <a:buChar char="•"/>
            </a:pPr>
            <a:r>
              <a:rPr lang="en-US" sz="2040" dirty="0"/>
              <a:t>The cost of caring for Americans with autism had reached $268 billion in 2015 and would rise to $461 billion by 2025 in the absence of more-effective interventions and support across the life span. </a:t>
            </a:r>
            <a:endParaRPr dirty="0"/>
          </a:p>
          <a:p>
            <a:pPr marL="274320" lvl="0" indent="-274320" algn="l" rtl="0">
              <a:lnSpc>
                <a:spcPct val="70000"/>
              </a:lnSpc>
              <a:spcBef>
                <a:spcPts val="1800"/>
              </a:spcBef>
              <a:spcAft>
                <a:spcPts val="0"/>
              </a:spcAft>
              <a:buSzPts val="2040"/>
              <a:buChar char="•"/>
            </a:pPr>
            <a:r>
              <a:rPr lang="en-US" sz="2040" dirty="0"/>
              <a:t>The majority of autism’s costs in the U.S. are for adult services – an estimated $175 to $196 billion a year, compared to $61 to $66 billion a year for children. </a:t>
            </a:r>
            <a:endParaRPr dirty="0"/>
          </a:p>
          <a:p>
            <a:pPr marL="274320" lvl="0" indent="-274320" algn="l" rtl="0">
              <a:lnSpc>
                <a:spcPct val="70000"/>
              </a:lnSpc>
              <a:spcBef>
                <a:spcPts val="1800"/>
              </a:spcBef>
              <a:spcAft>
                <a:spcPts val="0"/>
              </a:spcAft>
              <a:buSzPts val="2040"/>
              <a:buChar char="•"/>
            </a:pPr>
            <a:r>
              <a:rPr lang="en-US" sz="2040" dirty="0"/>
              <a:t>On average, medical expenditures for children and adolescents with ASD were 4.1 to 6.2 times greater than for those without autism.   </a:t>
            </a:r>
            <a:endParaRPr dirty="0"/>
          </a:p>
          <a:p>
            <a:pPr marL="274320" lvl="0" indent="-274320" algn="l" rtl="0">
              <a:lnSpc>
                <a:spcPct val="70000"/>
              </a:lnSpc>
              <a:spcBef>
                <a:spcPts val="1800"/>
              </a:spcBef>
              <a:spcAft>
                <a:spcPts val="0"/>
              </a:spcAft>
              <a:buSzPts val="2040"/>
              <a:buChar char="•"/>
            </a:pPr>
            <a:r>
              <a:rPr lang="en-US" sz="2040" dirty="0"/>
              <a:t>Passage of the 2014 Achieving a Better Life Experience (ABLE) Act allows tax-preferred savings accounts for people with disabilities, including autism, to be established by states.  </a:t>
            </a:r>
            <a:endParaRPr dirty="0"/>
          </a:p>
          <a:p>
            <a:pPr marL="274320" lvl="0" indent="-274320" algn="l" rtl="0">
              <a:lnSpc>
                <a:spcPct val="70000"/>
              </a:lnSpc>
              <a:spcBef>
                <a:spcPts val="1800"/>
              </a:spcBef>
              <a:spcAft>
                <a:spcPts val="0"/>
              </a:spcAft>
              <a:buSzPts val="2040"/>
              <a:buChar char="•"/>
            </a:pPr>
            <a:r>
              <a:rPr lang="en-US" sz="2040" dirty="0"/>
              <a:t>Passage of autism insurance legislation in 48 states is providing access to medical treatment and therapies. </a:t>
            </a:r>
            <a:endParaRPr dirty="0"/>
          </a:p>
          <a:p>
            <a:pPr marL="0" lvl="0" indent="0" algn="l" rtl="0">
              <a:lnSpc>
                <a:spcPct val="70000"/>
              </a:lnSpc>
              <a:spcBef>
                <a:spcPts val="1800"/>
              </a:spcBef>
              <a:spcAft>
                <a:spcPts val="0"/>
              </a:spcAft>
              <a:buSzPts val="2040"/>
              <a:buNone/>
            </a:pPr>
            <a:endParaRPr lang="en-US" sz="2040" i="1" dirty="0" smtClean="0"/>
          </a:p>
          <a:p>
            <a:pPr marL="0" lvl="0" indent="0" algn="l" rtl="0">
              <a:lnSpc>
                <a:spcPct val="70000"/>
              </a:lnSpc>
              <a:spcBef>
                <a:spcPts val="1800"/>
              </a:spcBef>
              <a:spcAft>
                <a:spcPts val="0"/>
              </a:spcAft>
              <a:buSzPts val="2040"/>
              <a:buNone/>
            </a:pPr>
            <a:r>
              <a:rPr lang="en-US" sz="2040" i="1" dirty="0" smtClean="0"/>
              <a:t>Information </a:t>
            </a:r>
            <a:r>
              <a:rPr lang="en-US" sz="2040" i="1" dirty="0"/>
              <a:t>provided by Autism Speaks </a:t>
            </a:r>
            <a:r>
              <a:rPr lang="en-US" sz="2040" u="sng" dirty="0">
                <a:solidFill>
                  <a:schemeClr val="hlink"/>
                </a:solidFill>
                <a:hlinkClick r:id="rId4"/>
              </a:rPr>
              <a:t>https://www.autismspeaks.org/autism-facts-and-figures</a:t>
            </a:r>
            <a:endParaRPr sz="204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7"/>
          <p:cNvSpPr txBox="1">
            <a:spLocks noGrp="1"/>
          </p:cNvSpPr>
          <p:nvPr>
            <p:ph type="title"/>
          </p:nvPr>
        </p:nvSpPr>
        <p:spPr>
          <a:xfrm>
            <a:off x="898634" y="274638"/>
            <a:ext cx="11012950" cy="86836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Determining Primary Services- Linked to Profile</a:t>
            </a:r>
            <a:endParaRPr/>
          </a:p>
        </p:txBody>
      </p:sp>
      <p:sp>
        <p:nvSpPr>
          <p:cNvPr id="293" name="Google Shape;293;p37"/>
          <p:cNvSpPr txBox="1">
            <a:spLocks noGrp="1"/>
          </p:cNvSpPr>
          <p:nvPr>
            <p:ph type="body" idx="1"/>
          </p:nvPr>
        </p:nvSpPr>
        <p:spPr>
          <a:xfrm>
            <a:off x="334736" y="1592037"/>
            <a:ext cx="11519807" cy="5045246"/>
          </a:xfrm>
          <a:prstGeom prst="rect">
            <a:avLst/>
          </a:prstGeom>
          <a:noFill/>
          <a:ln>
            <a:noFill/>
          </a:ln>
        </p:spPr>
        <p:txBody>
          <a:bodyPr spcFirstLastPara="1" wrap="square" lIns="91425" tIns="45700" rIns="91425" bIns="45700" anchor="t" anchorCtr="0">
            <a:noAutofit/>
          </a:bodyPr>
          <a:lstStyle/>
          <a:p>
            <a:pPr marL="274320" lvl="0" indent="-274320" algn="l" rtl="0">
              <a:lnSpc>
                <a:spcPct val="70000"/>
              </a:lnSpc>
              <a:spcBef>
                <a:spcPts val="0"/>
              </a:spcBef>
              <a:spcAft>
                <a:spcPts val="0"/>
              </a:spcAft>
              <a:buSzPts val="1320"/>
              <a:buChar char="•"/>
            </a:pPr>
            <a:r>
              <a:rPr lang="en-US" sz="1320"/>
              <a:t>Assessment </a:t>
            </a:r>
            <a:endParaRPr/>
          </a:p>
          <a:p>
            <a:pPr marL="274320" lvl="0" indent="-274320" algn="l" rtl="0">
              <a:lnSpc>
                <a:spcPct val="70000"/>
              </a:lnSpc>
              <a:spcBef>
                <a:spcPts val="1800"/>
              </a:spcBef>
              <a:spcAft>
                <a:spcPts val="0"/>
              </a:spcAft>
              <a:buSzPts val="1320"/>
              <a:buChar char="•"/>
            </a:pPr>
            <a:r>
              <a:rPr lang="en-US" sz="1320"/>
              <a:t>Counseling and guidance </a:t>
            </a:r>
            <a:endParaRPr/>
          </a:p>
          <a:p>
            <a:pPr marL="274320" lvl="0" indent="-274320" algn="l" rtl="0">
              <a:lnSpc>
                <a:spcPct val="70000"/>
              </a:lnSpc>
              <a:spcBef>
                <a:spcPts val="1800"/>
              </a:spcBef>
              <a:spcAft>
                <a:spcPts val="0"/>
              </a:spcAft>
              <a:buSzPts val="1320"/>
              <a:buChar char="•"/>
            </a:pPr>
            <a:r>
              <a:rPr lang="en-US" sz="1320"/>
              <a:t>Pre-Employment Transition Services or Pre-Employment Training</a:t>
            </a:r>
            <a:endParaRPr/>
          </a:p>
          <a:p>
            <a:pPr marL="548640" lvl="1" indent="-228600" algn="l" rtl="0">
              <a:lnSpc>
                <a:spcPct val="70000"/>
              </a:lnSpc>
              <a:spcBef>
                <a:spcPts val="1000"/>
              </a:spcBef>
              <a:spcAft>
                <a:spcPts val="0"/>
              </a:spcAft>
              <a:buSzPts val="1100"/>
              <a:buChar char="•"/>
            </a:pPr>
            <a:r>
              <a:rPr lang="en-US" sz="1100"/>
              <a:t>Teaching specific job skills</a:t>
            </a:r>
            <a:endParaRPr/>
          </a:p>
          <a:p>
            <a:pPr marL="548640" lvl="1" indent="-228600" algn="l" rtl="0">
              <a:lnSpc>
                <a:spcPct val="70000"/>
              </a:lnSpc>
              <a:spcBef>
                <a:spcPts val="1000"/>
              </a:spcBef>
              <a:spcAft>
                <a:spcPts val="0"/>
              </a:spcAft>
              <a:buSzPts val="1100"/>
              <a:buChar char="•"/>
            </a:pPr>
            <a:r>
              <a:rPr lang="en-US" sz="1100"/>
              <a:t>Teaching global professional skills</a:t>
            </a:r>
            <a:endParaRPr/>
          </a:p>
          <a:p>
            <a:pPr marL="548640" lvl="1" indent="-228600" algn="l" rtl="0">
              <a:lnSpc>
                <a:spcPct val="70000"/>
              </a:lnSpc>
              <a:spcBef>
                <a:spcPts val="1000"/>
              </a:spcBef>
              <a:spcAft>
                <a:spcPts val="0"/>
              </a:spcAft>
              <a:buSzPts val="1100"/>
              <a:buChar char="•"/>
            </a:pPr>
            <a:r>
              <a:rPr lang="en-US" sz="1100"/>
              <a:t>Teaching vocational soft skills</a:t>
            </a:r>
            <a:endParaRPr/>
          </a:p>
          <a:p>
            <a:pPr marL="548640" lvl="1" indent="-228600" algn="l" rtl="0">
              <a:lnSpc>
                <a:spcPct val="70000"/>
              </a:lnSpc>
              <a:spcBef>
                <a:spcPts val="1000"/>
              </a:spcBef>
              <a:spcAft>
                <a:spcPts val="0"/>
              </a:spcAft>
              <a:buSzPts val="1100"/>
              <a:buChar char="•"/>
            </a:pPr>
            <a:r>
              <a:rPr lang="en-US" sz="1100"/>
              <a:t>Teaching mobility- transportation</a:t>
            </a:r>
            <a:endParaRPr/>
          </a:p>
          <a:p>
            <a:pPr marL="548640" lvl="1" indent="-228600" algn="l" rtl="0">
              <a:lnSpc>
                <a:spcPct val="70000"/>
              </a:lnSpc>
              <a:spcBef>
                <a:spcPts val="1000"/>
              </a:spcBef>
              <a:spcAft>
                <a:spcPts val="0"/>
              </a:spcAft>
              <a:buSzPts val="1100"/>
              <a:buChar char="•"/>
            </a:pPr>
            <a:r>
              <a:rPr lang="en-US" sz="1100"/>
              <a:t>Teaching Independence</a:t>
            </a:r>
            <a:endParaRPr/>
          </a:p>
          <a:p>
            <a:pPr marL="274320" lvl="0" indent="-274320" algn="l" rtl="0">
              <a:lnSpc>
                <a:spcPct val="70000"/>
              </a:lnSpc>
              <a:spcBef>
                <a:spcPts val="1800"/>
              </a:spcBef>
              <a:spcAft>
                <a:spcPts val="0"/>
              </a:spcAft>
              <a:buSzPts val="1320"/>
              <a:buChar char="•"/>
            </a:pPr>
            <a:r>
              <a:rPr lang="en-US" sz="1320"/>
              <a:t>Medical Treatment</a:t>
            </a:r>
            <a:endParaRPr/>
          </a:p>
          <a:p>
            <a:pPr marL="274320" lvl="0" indent="-274320" algn="l" rtl="0">
              <a:lnSpc>
                <a:spcPct val="70000"/>
              </a:lnSpc>
              <a:spcBef>
                <a:spcPts val="1800"/>
              </a:spcBef>
              <a:spcAft>
                <a:spcPts val="0"/>
              </a:spcAft>
              <a:buSzPts val="1320"/>
              <a:buChar char="•"/>
            </a:pPr>
            <a:r>
              <a:rPr lang="en-US" sz="1320"/>
              <a:t>Post-Secondary Education</a:t>
            </a:r>
            <a:endParaRPr/>
          </a:p>
          <a:p>
            <a:pPr marL="274320" lvl="0" indent="-274320" algn="l" rtl="0">
              <a:lnSpc>
                <a:spcPct val="70000"/>
              </a:lnSpc>
              <a:spcBef>
                <a:spcPts val="1800"/>
              </a:spcBef>
              <a:spcAft>
                <a:spcPts val="0"/>
              </a:spcAft>
              <a:buSzPts val="1320"/>
              <a:buChar char="•"/>
            </a:pPr>
            <a:r>
              <a:rPr lang="en-US" sz="1320"/>
              <a:t>Vocational Training</a:t>
            </a:r>
            <a:endParaRPr/>
          </a:p>
          <a:p>
            <a:pPr marL="274320" lvl="0" indent="-274320" algn="l" rtl="0">
              <a:lnSpc>
                <a:spcPct val="70000"/>
              </a:lnSpc>
              <a:spcBef>
                <a:spcPts val="1800"/>
              </a:spcBef>
              <a:spcAft>
                <a:spcPts val="0"/>
              </a:spcAft>
              <a:buSzPts val="1320"/>
              <a:buChar char="•"/>
            </a:pPr>
            <a:r>
              <a:rPr lang="en-US" sz="1320"/>
              <a:t>Job Development- including customized employment- Job Search</a:t>
            </a:r>
            <a:endParaRPr/>
          </a:p>
          <a:p>
            <a:pPr marL="274320" lvl="0" indent="-274320" algn="l" rtl="0">
              <a:lnSpc>
                <a:spcPct val="70000"/>
              </a:lnSpc>
              <a:spcBef>
                <a:spcPts val="1800"/>
              </a:spcBef>
              <a:spcAft>
                <a:spcPts val="0"/>
              </a:spcAft>
              <a:buSzPts val="1320"/>
              <a:buChar char="•"/>
            </a:pPr>
            <a:r>
              <a:rPr lang="en-US" sz="1320"/>
              <a:t>Job Placement- Job Coaching, Support Employment</a:t>
            </a:r>
            <a:endParaRPr/>
          </a:p>
          <a:p>
            <a:pPr marL="274320" lvl="0" indent="-190500" algn="l" rtl="0">
              <a:lnSpc>
                <a:spcPct val="70000"/>
              </a:lnSpc>
              <a:spcBef>
                <a:spcPts val="1800"/>
              </a:spcBef>
              <a:spcAft>
                <a:spcPts val="0"/>
              </a:spcAft>
              <a:buSzPts val="1320"/>
              <a:buNone/>
            </a:pPr>
            <a:endParaRPr sz="1320"/>
          </a:p>
          <a:p>
            <a:pPr marL="0" lvl="0" indent="0" algn="l" rtl="0">
              <a:lnSpc>
                <a:spcPct val="70000"/>
              </a:lnSpc>
              <a:spcBef>
                <a:spcPts val="1800"/>
              </a:spcBef>
              <a:spcAft>
                <a:spcPts val="0"/>
              </a:spcAft>
              <a:buSzPts val="1320"/>
              <a:buNone/>
            </a:pPr>
            <a:r>
              <a:rPr lang="en-US" sz="1320"/>
              <a:t>ADULTING:    Support but don’t save!</a:t>
            </a:r>
            <a:endParaRPr sz="132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38"/>
          <p:cNvSpPr txBox="1">
            <a:spLocks noGrp="1"/>
          </p:cNvSpPr>
          <p:nvPr>
            <p:ph type="title"/>
          </p:nvPr>
        </p:nvSpPr>
        <p:spPr>
          <a:xfrm>
            <a:off x="1422400" y="274638"/>
            <a:ext cx="10160000" cy="79216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2880"/>
              <a:buFont typeface="Book Antiqua"/>
              <a:buNone/>
            </a:pPr>
            <a:r>
              <a:rPr lang="en-US" sz="2880"/>
              <a:t>So What Do YOU Do Right Away?- Initial Accommodations</a:t>
            </a:r>
            <a:endParaRPr sz="2880"/>
          </a:p>
        </p:txBody>
      </p:sp>
      <p:sp>
        <p:nvSpPr>
          <p:cNvPr id="300" name="Google Shape;300;p38"/>
          <p:cNvSpPr txBox="1">
            <a:spLocks noGrp="1"/>
          </p:cNvSpPr>
          <p:nvPr>
            <p:ph type="body" idx="1"/>
          </p:nvPr>
        </p:nvSpPr>
        <p:spPr>
          <a:xfrm>
            <a:off x="820683" y="1445173"/>
            <a:ext cx="10769600" cy="5257800"/>
          </a:xfrm>
          <a:prstGeom prst="rect">
            <a:avLst/>
          </a:prstGeom>
          <a:noFill/>
          <a:ln>
            <a:noFill/>
          </a:ln>
        </p:spPr>
        <p:txBody>
          <a:bodyPr spcFirstLastPara="1" wrap="square" lIns="91425" tIns="45700" rIns="91425" bIns="45700" anchor="t" anchorCtr="0">
            <a:noAutofit/>
          </a:bodyPr>
          <a:lstStyle/>
          <a:p>
            <a:pPr marL="274320" lvl="0" indent="-274320" algn="l" rtl="0">
              <a:lnSpc>
                <a:spcPct val="90000"/>
              </a:lnSpc>
              <a:spcBef>
                <a:spcPts val="0"/>
              </a:spcBef>
              <a:spcAft>
                <a:spcPts val="0"/>
              </a:spcAft>
              <a:buSzPts val="2400"/>
              <a:buChar char="•"/>
            </a:pPr>
            <a:r>
              <a:rPr lang="en-US"/>
              <a:t>Understanding of individual’s profile- interpreting verbals and nonverbals</a:t>
            </a:r>
            <a:endParaRPr/>
          </a:p>
          <a:p>
            <a:pPr marL="274320" lvl="0" indent="-274320" algn="l" rtl="0">
              <a:lnSpc>
                <a:spcPct val="90000"/>
              </a:lnSpc>
              <a:spcBef>
                <a:spcPts val="1800"/>
              </a:spcBef>
              <a:spcAft>
                <a:spcPts val="0"/>
              </a:spcAft>
              <a:buSzPts val="2400"/>
              <a:buChar char="•"/>
            </a:pPr>
            <a:r>
              <a:rPr lang="en-US"/>
              <a:t>Given options and Modeling of Goal-oriented thinking and planning</a:t>
            </a:r>
            <a:endParaRPr/>
          </a:p>
          <a:p>
            <a:pPr marL="274320" lvl="0" indent="-274320" algn="l" rtl="0">
              <a:lnSpc>
                <a:spcPct val="90000"/>
              </a:lnSpc>
              <a:spcBef>
                <a:spcPts val="1800"/>
              </a:spcBef>
              <a:spcAft>
                <a:spcPts val="0"/>
              </a:spcAft>
              <a:buSzPts val="2400"/>
              <a:buChar char="•"/>
            </a:pPr>
            <a:r>
              <a:rPr lang="en-US"/>
              <a:t>Structure and Schedules for meetings and services</a:t>
            </a:r>
            <a:endParaRPr/>
          </a:p>
          <a:p>
            <a:pPr marL="274320" lvl="0" indent="-274320" algn="l" rtl="0">
              <a:lnSpc>
                <a:spcPct val="90000"/>
              </a:lnSpc>
              <a:spcBef>
                <a:spcPts val="1800"/>
              </a:spcBef>
              <a:spcAft>
                <a:spcPts val="0"/>
              </a:spcAft>
              <a:buSzPts val="2400"/>
              <a:buChar char="•"/>
            </a:pPr>
            <a:r>
              <a:rPr lang="en-US"/>
              <a:t>Multimodal Information (visual, auditory, written, experiential/practice)</a:t>
            </a:r>
            <a:endParaRPr/>
          </a:p>
          <a:p>
            <a:pPr marL="274320" lvl="0" indent="-274320" algn="l" rtl="0">
              <a:lnSpc>
                <a:spcPct val="90000"/>
              </a:lnSpc>
              <a:spcBef>
                <a:spcPts val="1800"/>
              </a:spcBef>
              <a:spcAft>
                <a:spcPts val="0"/>
              </a:spcAft>
              <a:buSzPts val="2400"/>
              <a:buChar char="•"/>
            </a:pPr>
            <a:r>
              <a:rPr lang="en-US"/>
              <a:t>Priming</a:t>
            </a:r>
            <a:endParaRPr/>
          </a:p>
          <a:p>
            <a:pPr marL="274320" lvl="0" indent="-274320" algn="l" rtl="0">
              <a:lnSpc>
                <a:spcPct val="90000"/>
              </a:lnSpc>
              <a:spcBef>
                <a:spcPts val="1800"/>
              </a:spcBef>
              <a:spcAft>
                <a:spcPts val="0"/>
              </a:spcAft>
              <a:buSzPts val="2400"/>
              <a:buChar char="•"/>
            </a:pPr>
            <a:r>
              <a:rPr lang="en-US"/>
              <a:t>Direct Instruction and demonstration</a:t>
            </a:r>
            <a:endParaRPr/>
          </a:p>
          <a:p>
            <a:pPr marL="274320" lvl="0" indent="-274320" algn="l" rtl="0">
              <a:lnSpc>
                <a:spcPct val="90000"/>
              </a:lnSpc>
              <a:spcBef>
                <a:spcPts val="1800"/>
              </a:spcBef>
              <a:spcAft>
                <a:spcPts val="0"/>
              </a:spcAft>
              <a:buSzPts val="2400"/>
              <a:buChar char="•"/>
            </a:pPr>
            <a:r>
              <a:rPr lang="en-US"/>
              <a:t>Sensory accommodations</a:t>
            </a:r>
            <a:endParaRPr/>
          </a:p>
          <a:p>
            <a:pPr marL="274320" lvl="0" indent="-274320" algn="l" rtl="0">
              <a:lnSpc>
                <a:spcPct val="90000"/>
              </a:lnSpc>
              <a:spcBef>
                <a:spcPts val="1800"/>
              </a:spcBef>
              <a:spcAft>
                <a:spcPts val="0"/>
              </a:spcAft>
              <a:buSzPts val="2400"/>
              <a:buChar char="•"/>
            </a:pPr>
            <a:r>
              <a:rPr lang="en-US"/>
              <a:t>Graded Exposure- sequentially expecting more as more familiar with environment and people</a:t>
            </a:r>
            <a:endParaRPr/>
          </a:p>
          <a:p>
            <a:pPr marL="274320" lvl="0" indent="-274320" algn="l" rtl="0">
              <a:lnSpc>
                <a:spcPct val="90000"/>
              </a:lnSpc>
              <a:spcBef>
                <a:spcPts val="1800"/>
              </a:spcBef>
              <a:spcAft>
                <a:spcPts val="0"/>
              </a:spcAft>
              <a:buSzPts val="2400"/>
              <a:buChar char="•"/>
            </a:pPr>
            <a:r>
              <a:rPr lang="en-US"/>
              <a:t>Time to response</a:t>
            </a:r>
            <a:endParaRPr/>
          </a:p>
          <a:p>
            <a:pPr marL="274320" lvl="0" indent="-121920" algn="l" rtl="0">
              <a:lnSpc>
                <a:spcPct val="90000"/>
              </a:lnSpc>
              <a:spcBef>
                <a:spcPts val="1800"/>
              </a:spcBef>
              <a:spcAft>
                <a:spcPts val="0"/>
              </a:spcAft>
              <a:buSzPts val="2400"/>
              <a:buNone/>
            </a:pPr>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39"/>
          <p:cNvSpPr txBox="1">
            <a:spLocks noGrp="1"/>
          </p:cNvSpPr>
          <p:nvPr>
            <p:ph type="title"/>
          </p:nvPr>
        </p:nvSpPr>
        <p:spPr>
          <a:xfrm>
            <a:off x="1295400" y="255134"/>
            <a:ext cx="9601200" cy="1036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sz="4800"/>
              <a:t>Coming SOON!!</a:t>
            </a:r>
            <a:endParaRPr sz="4800"/>
          </a:p>
        </p:txBody>
      </p:sp>
      <p:sp>
        <p:nvSpPr>
          <p:cNvPr id="307" name="Google Shape;307;p39"/>
          <p:cNvSpPr txBox="1">
            <a:spLocks noGrp="1"/>
          </p:cNvSpPr>
          <p:nvPr>
            <p:ph type="body" idx="1"/>
          </p:nvPr>
        </p:nvSpPr>
        <p:spPr>
          <a:xfrm>
            <a:off x="497375" y="1828800"/>
            <a:ext cx="10814700" cy="50292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US"/>
              <a:t>Autism focused series of trainings to help VR counselors work with individuals with autism through all phases of the rehabilitation process.</a:t>
            </a:r>
            <a:endParaRPr/>
          </a:p>
          <a:p>
            <a:pPr marL="0" lvl="0" indent="0" algn="l" rtl="0">
              <a:spcBef>
                <a:spcPts val="1800"/>
              </a:spcBef>
              <a:spcAft>
                <a:spcPts val="0"/>
              </a:spcAft>
              <a:buNone/>
            </a:pPr>
            <a:r>
              <a:rPr lang="en-US" b="1"/>
              <a:t>Topics Include:</a:t>
            </a:r>
            <a:endParaRPr b="1"/>
          </a:p>
          <a:p>
            <a:pPr marL="457200" lvl="0" indent="-342900" algn="l" rtl="0">
              <a:lnSpc>
                <a:spcPct val="100000"/>
              </a:lnSpc>
              <a:spcBef>
                <a:spcPts val="0"/>
              </a:spcBef>
              <a:spcAft>
                <a:spcPts val="0"/>
              </a:spcAft>
              <a:buSzPts val="1800"/>
              <a:buChar char="●"/>
            </a:pPr>
            <a:r>
              <a:rPr lang="en-US"/>
              <a:t>Engaging and Communicating with Individuals with Autism before, during and after Enrollment Process- Eligibility Determination</a:t>
            </a:r>
            <a:endParaRPr/>
          </a:p>
          <a:p>
            <a:pPr marL="457200" lvl="0" indent="0" algn="l" rtl="0">
              <a:lnSpc>
                <a:spcPct val="100000"/>
              </a:lnSpc>
              <a:spcBef>
                <a:spcPts val="0"/>
              </a:spcBef>
              <a:spcAft>
                <a:spcPts val="0"/>
              </a:spcAft>
              <a:buNone/>
            </a:pPr>
            <a:endParaRPr/>
          </a:p>
          <a:p>
            <a:pPr marL="457200" lvl="0" indent="-342900" algn="l" rtl="0">
              <a:lnSpc>
                <a:spcPct val="100000"/>
              </a:lnSpc>
              <a:spcBef>
                <a:spcPts val="0"/>
              </a:spcBef>
              <a:spcAft>
                <a:spcPts val="0"/>
              </a:spcAft>
              <a:buSzPts val="1800"/>
              <a:buChar char="●"/>
            </a:pPr>
            <a:r>
              <a:rPr lang="en-US"/>
              <a:t>Tailoring assessments and Individualized Plan for Employment (IPE) process for Consumers with Autism</a:t>
            </a:r>
            <a:endParaRPr/>
          </a:p>
          <a:p>
            <a:pPr marL="0" lvl="0" indent="0" algn="l" rtl="0">
              <a:lnSpc>
                <a:spcPct val="100000"/>
              </a:lnSpc>
              <a:spcBef>
                <a:spcPts val="0"/>
              </a:spcBef>
              <a:spcAft>
                <a:spcPts val="0"/>
              </a:spcAft>
              <a:buNone/>
            </a:pPr>
            <a:endParaRPr/>
          </a:p>
          <a:p>
            <a:pPr marL="457200" lvl="0" indent="-342900" algn="l" rtl="0">
              <a:lnSpc>
                <a:spcPct val="100000"/>
              </a:lnSpc>
              <a:spcBef>
                <a:spcPts val="1800"/>
              </a:spcBef>
              <a:spcAft>
                <a:spcPts val="0"/>
              </a:spcAft>
              <a:buSzPts val="1800"/>
              <a:buChar char="●"/>
            </a:pPr>
            <a:r>
              <a:rPr lang="en-US"/>
              <a:t>Interventions, Services, Supports and Accommodations for Individuals with Autism to enhance Competitive Integrated Employment (CIE) outcomes</a:t>
            </a:r>
            <a:endParaRP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40"/>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The End</a:t>
            </a:r>
            <a:endParaRPr/>
          </a:p>
        </p:txBody>
      </p:sp>
      <p:sp>
        <p:nvSpPr>
          <p:cNvPr id="313" name="Google Shape;313;p40"/>
          <p:cNvSpPr txBox="1">
            <a:spLocks noGrp="1"/>
          </p:cNvSpPr>
          <p:nvPr>
            <p:ph type="body" idx="1"/>
          </p:nvPr>
        </p:nvSpPr>
        <p:spPr>
          <a:xfrm>
            <a:off x="1295400" y="1828800"/>
            <a:ext cx="9601200" cy="434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endParaRPr dirty="0"/>
          </a:p>
          <a:p>
            <a:pPr marL="0" lvl="0" indent="0" algn="l" rtl="0">
              <a:lnSpc>
                <a:spcPct val="90000"/>
              </a:lnSpc>
              <a:spcBef>
                <a:spcPts val="1800"/>
              </a:spcBef>
              <a:spcAft>
                <a:spcPts val="0"/>
              </a:spcAft>
              <a:buSzPts val="2400"/>
              <a:buNone/>
            </a:pPr>
            <a:endParaRPr dirty="0"/>
          </a:p>
          <a:p>
            <a:pPr marL="0" lvl="0" indent="0" algn="ctr" rtl="0">
              <a:lnSpc>
                <a:spcPct val="90000"/>
              </a:lnSpc>
              <a:spcBef>
                <a:spcPts val="1800"/>
              </a:spcBef>
              <a:spcAft>
                <a:spcPts val="0"/>
              </a:spcAft>
              <a:buSzPts val="2400"/>
              <a:buNone/>
            </a:pPr>
            <a:r>
              <a:rPr lang="en-US" dirty="0"/>
              <a:t>THANK YOU</a:t>
            </a:r>
            <a:r>
              <a:rPr lang="en-US" dirty="0" smtClean="0"/>
              <a:t>!!!!</a:t>
            </a:r>
          </a:p>
          <a:p>
            <a:pPr marL="0" lvl="0" indent="0" algn="ctr" rtl="0">
              <a:lnSpc>
                <a:spcPct val="90000"/>
              </a:lnSpc>
              <a:spcBef>
                <a:spcPts val="1800"/>
              </a:spcBef>
              <a:spcAft>
                <a:spcPts val="0"/>
              </a:spcAft>
              <a:buSzPts val="2400"/>
              <a:buNone/>
            </a:pPr>
            <a:endParaRPr lang="en-US" dirty="0"/>
          </a:p>
          <a:p>
            <a:pPr marL="0" lvl="0" indent="0" algn="ctr" rtl="0">
              <a:lnSpc>
                <a:spcPct val="90000"/>
              </a:lnSpc>
              <a:spcBef>
                <a:spcPts val="1800"/>
              </a:spcBef>
              <a:spcAft>
                <a:spcPts val="0"/>
              </a:spcAft>
              <a:buSzPts val="2400"/>
              <a:buNone/>
            </a:pPr>
            <a:r>
              <a:rPr lang="en-US" dirty="0" smtClean="0"/>
              <a:t>mbakerericzen@sdsu.edu</a:t>
            </a:r>
            <a:endParaRPr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7"/>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000">
                <a:solidFill>
                  <a:schemeClr val="dk1"/>
                </a:solidFill>
                <a:latin typeface="Verdana"/>
                <a:ea typeface="Verdana"/>
                <a:cs typeface="Verdana"/>
                <a:sym typeface="Verdana"/>
              </a:rPr>
              <a:t>Dr. Mary Baker-Ericzén</a:t>
            </a:r>
            <a:endParaRPr/>
          </a:p>
        </p:txBody>
      </p:sp>
      <p:sp>
        <p:nvSpPr>
          <p:cNvPr id="137" name="Google Shape;137;p17"/>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000">
                <a:solidFill>
                  <a:schemeClr val="dk1"/>
                </a:solidFill>
                <a:latin typeface="Verdana"/>
                <a:ea typeface="Verdana"/>
                <a:cs typeface="Verdana"/>
                <a:sym typeface="Verdana"/>
              </a:rPr>
              <a:t>3</a:t>
            </a:fld>
            <a:endParaRPr sz="1000">
              <a:solidFill>
                <a:schemeClr val="dk1"/>
              </a:solidFill>
              <a:latin typeface="Verdana"/>
              <a:ea typeface="Verdana"/>
              <a:cs typeface="Verdana"/>
              <a:sym typeface="Verdana"/>
            </a:endParaRPr>
          </a:p>
        </p:txBody>
      </p:sp>
      <p:sp>
        <p:nvSpPr>
          <p:cNvPr id="138" name="Google Shape;138;p17"/>
          <p:cNvSpPr txBox="1">
            <a:spLocks noGrp="1"/>
          </p:cNvSpPr>
          <p:nvPr>
            <p:ph type="title"/>
          </p:nvPr>
        </p:nvSpPr>
        <p:spPr>
          <a:xfrm>
            <a:off x="952500" y="230642"/>
            <a:ext cx="9601200" cy="8715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Autism Spectrum…..true spectrum</a:t>
            </a:r>
            <a:endParaRPr/>
          </a:p>
        </p:txBody>
      </p:sp>
      <p:sp>
        <p:nvSpPr>
          <p:cNvPr id="139" name="Google Shape;139;p17"/>
          <p:cNvSpPr txBox="1">
            <a:spLocks noGrp="1"/>
          </p:cNvSpPr>
          <p:nvPr>
            <p:ph type="body" idx="1"/>
          </p:nvPr>
        </p:nvSpPr>
        <p:spPr>
          <a:xfrm>
            <a:off x="0" y="1752600"/>
            <a:ext cx="11887200" cy="4267200"/>
          </a:xfrm>
          <a:prstGeom prst="rect">
            <a:avLst/>
          </a:prstGeom>
          <a:noFill/>
          <a:ln>
            <a:noFill/>
          </a:ln>
        </p:spPr>
        <p:txBody>
          <a:bodyPr spcFirstLastPara="1" wrap="square" lIns="91425" tIns="45700" rIns="91425" bIns="45700" anchor="t" anchorCtr="0">
            <a:noAutofit/>
          </a:bodyPr>
          <a:lstStyle/>
          <a:p>
            <a:pPr marL="274320" lvl="0" indent="-274320" algn="l" rtl="0">
              <a:lnSpc>
                <a:spcPct val="90000"/>
              </a:lnSpc>
              <a:spcBef>
                <a:spcPts val="0"/>
              </a:spcBef>
              <a:spcAft>
                <a:spcPts val="0"/>
              </a:spcAft>
              <a:buSzPts val="2600"/>
              <a:buChar char="•"/>
            </a:pPr>
            <a:r>
              <a:rPr lang="en-US" sz="2600" dirty="0"/>
              <a:t>Autism Spectrum Disorders ARE  a spectrum </a:t>
            </a:r>
            <a:endParaRPr dirty="0"/>
          </a:p>
          <a:p>
            <a:pPr marL="548640" lvl="1" indent="-228600" algn="l" rtl="0">
              <a:lnSpc>
                <a:spcPct val="90000"/>
              </a:lnSpc>
              <a:spcBef>
                <a:spcPts val="1000"/>
              </a:spcBef>
              <a:spcAft>
                <a:spcPts val="0"/>
              </a:spcAft>
              <a:buSzPts val="2200"/>
              <a:buChar char="•"/>
            </a:pPr>
            <a:r>
              <a:rPr lang="en-US" sz="2200" dirty="0"/>
              <a:t>Meaning: symptoms and characteristics of Autism/</a:t>
            </a:r>
            <a:r>
              <a:rPr lang="en-US" sz="2200" dirty="0" err="1"/>
              <a:t>Aspergers</a:t>
            </a:r>
            <a:r>
              <a:rPr lang="en-US" sz="2200" dirty="0"/>
              <a:t> can present themselves in a wide variety of combinations from mild to severe.</a:t>
            </a:r>
            <a:endParaRPr dirty="0"/>
          </a:p>
          <a:p>
            <a:pPr marL="548640" lvl="1" indent="-228600" algn="l" rtl="0">
              <a:lnSpc>
                <a:spcPct val="90000"/>
              </a:lnSpc>
              <a:spcBef>
                <a:spcPts val="1000"/>
              </a:spcBef>
              <a:spcAft>
                <a:spcPts val="0"/>
              </a:spcAft>
              <a:buSzPts val="2200"/>
              <a:buChar char="•"/>
            </a:pPr>
            <a:r>
              <a:rPr lang="en-US" sz="2200" dirty="0"/>
              <a:t>Children &amp; Adults can exhibit ANY combination of the behaviors in ANY degree of severity</a:t>
            </a:r>
            <a:endParaRPr dirty="0"/>
          </a:p>
          <a:p>
            <a:pPr marL="548640" lvl="1" indent="-228600" algn="l" rtl="0">
              <a:lnSpc>
                <a:spcPct val="90000"/>
              </a:lnSpc>
              <a:spcBef>
                <a:spcPts val="1000"/>
              </a:spcBef>
              <a:spcAft>
                <a:spcPts val="0"/>
              </a:spcAft>
              <a:buSzPts val="2200"/>
              <a:buChar char="•"/>
            </a:pPr>
            <a:r>
              <a:rPr lang="en-US" sz="2200" dirty="0"/>
              <a:t>A group of symptoms with a range of similar features</a:t>
            </a:r>
            <a:endParaRPr dirty="0"/>
          </a:p>
          <a:p>
            <a:pPr marL="548640" lvl="1" indent="-228600" algn="l" rtl="0">
              <a:lnSpc>
                <a:spcPct val="90000"/>
              </a:lnSpc>
              <a:spcBef>
                <a:spcPts val="1000"/>
              </a:spcBef>
              <a:spcAft>
                <a:spcPts val="0"/>
              </a:spcAft>
              <a:buSzPts val="2200"/>
              <a:buChar char="•"/>
            </a:pPr>
            <a:r>
              <a:rPr lang="en-US" sz="2200" dirty="0"/>
              <a:t>No standard “TYPE” or “TYPICAL” individual with autism</a:t>
            </a:r>
            <a:endParaRPr dirty="0"/>
          </a:p>
          <a:p>
            <a:pPr marL="548640" lvl="1" indent="-228600" algn="l" rtl="0">
              <a:lnSpc>
                <a:spcPct val="90000"/>
              </a:lnSpc>
              <a:spcBef>
                <a:spcPts val="1000"/>
              </a:spcBef>
              <a:spcAft>
                <a:spcPts val="0"/>
              </a:spcAft>
              <a:buSzPts val="2200"/>
              <a:buChar char="•"/>
            </a:pPr>
            <a:r>
              <a:rPr lang="en-US" sz="2200" dirty="0"/>
              <a:t>Terms might hear: autistic-like, autistic tendencies, on the spectrum, high-functioning, low-functioning, more- abled, less- abled (specifying either end of spectrum)</a:t>
            </a:r>
            <a:endParaRPr dirty="0"/>
          </a:p>
          <a:p>
            <a:pPr marL="548640" lvl="1" indent="-228600" algn="l" rtl="0">
              <a:lnSpc>
                <a:spcPct val="90000"/>
              </a:lnSpc>
              <a:spcBef>
                <a:spcPts val="1000"/>
              </a:spcBef>
              <a:spcAft>
                <a:spcPts val="0"/>
              </a:spcAft>
              <a:buSzPts val="2200"/>
              <a:buChar char="•"/>
            </a:pPr>
            <a:r>
              <a:rPr lang="en-US" sz="2200" dirty="0"/>
              <a:t>Even spectrum of self-identification. Some prefer </a:t>
            </a:r>
            <a:r>
              <a:rPr lang="en-US" sz="2200" dirty="0" smtClean="0"/>
              <a:t>identity-first “autistic </a:t>
            </a:r>
            <a:r>
              <a:rPr lang="en-US" sz="2200" dirty="0"/>
              <a:t>individual” over </a:t>
            </a:r>
            <a:r>
              <a:rPr lang="en-US" sz="2200" dirty="0" smtClean="0"/>
              <a:t>people-first “</a:t>
            </a:r>
            <a:r>
              <a:rPr lang="en-US" sz="2200" dirty="0"/>
              <a:t>individual with autism</a:t>
            </a:r>
            <a:r>
              <a:rPr lang="en-US" sz="2200" dirty="0" smtClean="0"/>
              <a:t>” language.</a:t>
            </a:r>
            <a:endParaRPr dirty="0"/>
          </a:p>
          <a:p>
            <a:pPr marL="548640" lvl="1" indent="-88900" algn="l" rtl="0">
              <a:lnSpc>
                <a:spcPct val="90000"/>
              </a:lnSpc>
              <a:spcBef>
                <a:spcPts val="1000"/>
              </a:spcBef>
              <a:spcAft>
                <a:spcPts val="0"/>
              </a:spcAft>
              <a:buSzPts val="2200"/>
              <a:buNone/>
            </a:pPr>
            <a:endParaRPr sz="2200" dirty="0"/>
          </a:p>
          <a:p>
            <a:pPr marL="548640" lvl="1" indent="-88900" algn="l" rtl="0">
              <a:lnSpc>
                <a:spcPct val="90000"/>
              </a:lnSpc>
              <a:spcBef>
                <a:spcPts val="1000"/>
              </a:spcBef>
              <a:spcAft>
                <a:spcPts val="0"/>
              </a:spcAft>
              <a:buSzPts val="2200"/>
              <a:buNone/>
            </a:pPr>
            <a:endParaRPr sz="22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8"/>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000">
                <a:solidFill>
                  <a:schemeClr val="dk1"/>
                </a:solidFill>
                <a:latin typeface="Verdana"/>
                <a:ea typeface="Verdana"/>
                <a:cs typeface="Verdana"/>
                <a:sym typeface="Verdana"/>
              </a:rPr>
              <a:t>Dr. Mary Baker-Ericzén</a:t>
            </a:r>
            <a:endParaRPr/>
          </a:p>
        </p:txBody>
      </p:sp>
      <p:sp>
        <p:nvSpPr>
          <p:cNvPr id="147" name="Google Shape;147;p18"/>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000">
                <a:solidFill>
                  <a:schemeClr val="dk1"/>
                </a:solidFill>
                <a:latin typeface="Verdana"/>
                <a:ea typeface="Verdana"/>
                <a:cs typeface="Verdana"/>
                <a:sym typeface="Verdana"/>
              </a:rPr>
              <a:t>4</a:t>
            </a:fld>
            <a:endParaRPr sz="1000">
              <a:solidFill>
                <a:schemeClr val="dk1"/>
              </a:solidFill>
              <a:latin typeface="Verdana"/>
              <a:ea typeface="Verdana"/>
              <a:cs typeface="Verdana"/>
              <a:sym typeface="Verdana"/>
            </a:endParaRPr>
          </a:p>
        </p:txBody>
      </p:sp>
      <p:sp>
        <p:nvSpPr>
          <p:cNvPr id="148" name="Google Shape;148;p18"/>
          <p:cNvSpPr txBox="1">
            <a:spLocks noGrp="1"/>
          </p:cNvSpPr>
          <p:nvPr>
            <p:ph type="title"/>
          </p:nvPr>
        </p:nvSpPr>
        <p:spPr>
          <a:xfrm>
            <a:off x="723900" y="263298"/>
            <a:ext cx="9601200" cy="81438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Agreed that</a:t>
            </a:r>
            <a:endParaRPr/>
          </a:p>
        </p:txBody>
      </p:sp>
      <p:sp>
        <p:nvSpPr>
          <p:cNvPr id="149" name="Google Shape;149;p18"/>
          <p:cNvSpPr txBox="1">
            <a:spLocks noGrp="1"/>
          </p:cNvSpPr>
          <p:nvPr>
            <p:ph type="body" idx="1"/>
          </p:nvPr>
        </p:nvSpPr>
        <p:spPr>
          <a:xfrm>
            <a:off x="438152" y="1578804"/>
            <a:ext cx="11347449" cy="4811110"/>
          </a:xfrm>
          <a:prstGeom prst="rect">
            <a:avLst/>
          </a:prstGeom>
          <a:noFill/>
          <a:ln>
            <a:noFill/>
          </a:ln>
        </p:spPr>
        <p:txBody>
          <a:bodyPr spcFirstLastPara="1" wrap="square" lIns="91425" tIns="45700" rIns="91425" bIns="45700" anchor="t" anchorCtr="0">
            <a:noAutofit/>
          </a:bodyPr>
          <a:lstStyle/>
          <a:p>
            <a:pPr marL="274320" lvl="0" indent="-274320" algn="l" rtl="0">
              <a:lnSpc>
                <a:spcPct val="60000"/>
              </a:lnSpc>
              <a:spcBef>
                <a:spcPts val="0"/>
              </a:spcBef>
              <a:spcAft>
                <a:spcPts val="0"/>
              </a:spcAft>
              <a:buSzPts val="2210"/>
              <a:buChar char="•"/>
            </a:pPr>
            <a:r>
              <a:rPr lang="en-US" sz="2210" dirty="0"/>
              <a:t>Autism is a spectrum disorder</a:t>
            </a:r>
            <a:endParaRPr dirty="0"/>
          </a:p>
          <a:p>
            <a:pPr marL="274320" lvl="0" indent="-274320" algn="l" rtl="0">
              <a:lnSpc>
                <a:spcPct val="60000"/>
              </a:lnSpc>
              <a:spcBef>
                <a:spcPts val="1800"/>
              </a:spcBef>
              <a:spcAft>
                <a:spcPts val="0"/>
              </a:spcAft>
              <a:buSzPts val="2210"/>
              <a:buChar char="•"/>
            </a:pPr>
            <a:r>
              <a:rPr lang="en-US" sz="2210" dirty="0"/>
              <a:t>ASD is a neurodevelopmental diagnosis that persists across lifespan</a:t>
            </a:r>
            <a:endParaRPr dirty="0"/>
          </a:p>
          <a:p>
            <a:pPr marL="548640" lvl="1" indent="-228599" algn="l" rtl="0">
              <a:lnSpc>
                <a:spcPct val="60000"/>
              </a:lnSpc>
              <a:spcBef>
                <a:spcPts val="1000"/>
              </a:spcBef>
              <a:spcAft>
                <a:spcPts val="0"/>
              </a:spcAft>
              <a:buSzPts val="1870"/>
              <a:buChar char="•"/>
            </a:pPr>
            <a:r>
              <a:rPr lang="en-US" sz="1870" dirty="0"/>
              <a:t>Expression of the disorder varies with age &amp; developmental level</a:t>
            </a:r>
            <a:endParaRPr dirty="0"/>
          </a:p>
          <a:p>
            <a:pPr marL="274320" lvl="0" indent="-274320" algn="l" rtl="0">
              <a:lnSpc>
                <a:spcPct val="60000"/>
              </a:lnSpc>
              <a:spcBef>
                <a:spcPts val="1800"/>
              </a:spcBef>
              <a:spcAft>
                <a:spcPts val="0"/>
              </a:spcAft>
              <a:buSzPts val="2210"/>
              <a:buChar char="•"/>
            </a:pPr>
            <a:r>
              <a:rPr lang="en-US" sz="2210" dirty="0"/>
              <a:t>ASD has a biological/neurological etiology</a:t>
            </a:r>
            <a:endParaRPr dirty="0"/>
          </a:p>
          <a:p>
            <a:pPr marL="274320" lvl="0" indent="-274320" algn="l" rtl="0">
              <a:lnSpc>
                <a:spcPct val="60000"/>
              </a:lnSpc>
              <a:spcBef>
                <a:spcPts val="1800"/>
              </a:spcBef>
              <a:spcAft>
                <a:spcPts val="0"/>
              </a:spcAft>
              <a:buSzPts val="2210"/>
              <a:buChar char="•"/>
            </a:pPr>
            <a:r>
              <a:rPr lang="en-US" sz="2210" dirty="0"/>
              <a:t>ASD is an early development or retrospective diagnosis</a:t>
            </a:r>
            <a:endParaRPr dirty="0"/>
          </a:p>
          <a:p>
            <a:pPr marL="548640" lvl="1" indent="-228599" algn="l" rtl="0">
              <a:lnSpc>
                <a:spcPct val="60000"/>
              </a:lnSpc>
              <a:spcBef>
                <a:spcPts val="1000"/>
              </a:spcBef>
              <a:spcAft>
                <a:spcPts val="0"/>
              </a:spcAft>
              <a:buSzPts val="1870"/>
              <a:buChar char="•"/>
            </a:pPr>
            <a:r>
              <a:rPr lang="en-US" sz="1870" dirty="0"/>
              <a:t>Need a careful developmental history</a:t>
            </a:r>
            <a:endParaRPr dirty="0"/>
          </a:p>
          <a:p>
            <a:pPr marL="274320" lvl="0" indent="-274320" algn="l" rtl="0">
              <a:lnSpc>
                <a:spcPct val="60000"/>
              </a:lnSpc>
              <a:spcBef>
                <a:spcPts val="1800"/>
              </a:spcBef>
              <a:spcAft>
                <a:spcPts val="0"/>
              </a:spcAft>
              <a:buSzPts val="2210"/>
              <a:buChar char="•"/>
            </a:pPr>
            <a:r>
              <a:rPr lang="en-US" sz="2210" dirty="0"/>
              <a:t>ASD can co-exist with any other condition</a:t>
            </a:r>
            <a:endParaRPr dirty="0"/>
          </a:p>
          <a:p>
            <a:pPr marL="548640" lvl="1" indent="-228599" algn="l" rtl="0">
              <a:lnSpc>
                <a:spcPct val="60000"/>
              </a:lnSpc>
              <a:spcBef>
                <a:spcPts val="1000"/>
              </a:spcBef>
              <a:spcAft>
                <a:spcPts val="0"/>
              </a:spcAft>
              <a:buSzPts val="1870"/>
              <a:buChar char="•"/>
            </a:pPr>
            <a:r>
              <a:rPr lang="en-US" sz="1870" dirty="0"/>
              <a:t>Seizure Disorder</a:t>
            </a:r>
            <a:endParaRPr dirty="0"/>
          </a:p>
          <a:p>
            <a:pPr marL="548640" lvl="1" indent="-228599" algn="l" rtl="0">
              <a:lnSpc>
                <a:spcPct val="60000"/>
              </a:lnSpc>
              <a:spcBef>
                <a:spcPts val="1000"/>
              </a:spcBef>
              <a:spcAft>
                <a:spcPts val="0"/>
              </a:spcAft>
              <a:buSzPts val="1870"/>
              <a:buChar char="•"/>
            </a:pPr>
            <a:r>
              <a:rPr lang="en-US" sz="1870" smtClean="0"/>
              <a:t>Intellectual Disability </a:t>
            </a:r>
            <a:endParaRPr sz="1870"/>
          </a:p>
          <a:p>
            <a:pPr marL="548640" lvl="1" indent="-228599" algn="l" rtl="0">
              <a:lnSpc>
                <a:spcPct val="60000"/>
              </a:lnSpc>
              <a:spcBef>
                <a:spcPts val="1000"/>
              </a:spcBef>
              <a:spcAft>
                <a:spcPts val="0"/>
              </a:spcAft>
              <a:buSzPts val="1870"/>
              <a:buChar char="•"/>
            </a:pPr>
            <a:r>
              <a:rPr lang="en-US" sz="1870" dirty="0"/>
              <a:t>ADHD</a:t>
            </a:r>
            <a:endParaRPr dirty="0"/>
          </a:p>
          <a:p>
            <a:pPr marL="548640" lvl="1" indent="-228599" algn="l" rtl="0">
              <a:lnSpc>
                <a:spcPct val="60000"/>
              </a:lnSpc>
              <a:spcBef>
                <a:spcPts val="1000"/>
              </a:spcBef>
              <a:spcAft>
                <a:spcPts val="0"/>
              </a:spcAft>
              <a:buSzPts val="1870"/>
              <a:buChar char="•"/>
            </a:pPr>
            <a:r>
              <a:rPr lang="en-US" sz="1870" dirty="0"/>
              <a:t>Anxiety/Depression</a:t>
            </a:r>
            <a:endParaRPr dirty="0"/>
          </a:p>
          <a:p>
            <a:pPr marL="548640" lvl="1" indent="-228599" algn="l" rtl="0">
              <a:lnSpc>
                <a:spcPct val="60000"/>
              </a:lnSpc>
              <a:spcBef>
                <a:spcPts val="1000"/>
              </a:spcBef>
              <a:spcAft>
                <a:spcPts val="0"/>
              </a:spcAft>
              <a:buSzPts val="1870"/>
              <a:buChar char="•"/>
            </a:pPr>
            <a:r>
              <a:rPr lang="en-US" sz="1870" dirty="0"/>
              <a:t>Schizophrenia</a:t>
            </a:r>
            <a:endParaRPr dirty="0"/>
          </a:p>
          <a:p>
            <a:pPr marL="548640" lvl="1" indent="-228599" algn="l" rtl="0">
              <a:lnSpc>
                <a:spcPct val="60000"/>
              </a:lnSpc>
              <a:spcBef>
                <a:spcPts val="1000"/>
              </a:spcBef>
              <a:spcAft>
                <a:spcPts val="0"/>
              </a:spcAft>
              <a:buSzPts val="1870"/>
              <a:buChar char="•"/>
            </a:pPr>
            <a:r>
              <a:rPr lang="en-US" sz="1870" dirty="0"/>
              <a:t>Genetic conditions </a:t>
            </a:r>
            <a:r>
              <a:rPr lang="en-US" sz="1785" dirty="0"/>
              <a:t>(</a:t>
            </a:r>
            <a:r>
              <a:rPr lang="en-US" sz="1785" dirty="0" err="1"/>
              <a:t>Landua-Kleffner</a:t>
            </a:r>
            <a:r>
              <a:rPr lang="en-US" sz="1785" dirty="0"/>
              <a:t> Syndrome, William’s Syndrome, Fragile X)</a:t>
            </a:r>
            <a:endParaRPr dirty="0"/>
          </a:p>
          <a:p>
            <a:pPr marL="548640" lvl="1" indent="-228600" algn="l" rtl="0">
              <a:lnSpc>
                <a:spcPct val="60000"/>
              </a:lnSpc>
              <a:spcBef>
                <a:spcPts val="1000"/>
              </a:spcBef>
              <a:spcAft>
                <a:spcPts val="0"/>
              </a:spcAft>
              <a:buSzPts val="1785"/>
              <a:buChar char="•"/>
            </a:pPr>
            <a:r>
              <a:rPr lang="en-US" sz="1785" dirty="0"/>
              <a:t>Etc.</a:t>
            </a:r>
            <a:endParaRPr sz="1785" dirty="0"/>
          </a:p>
          <a:p>
            <a:pPr marL="548640" lvl="1" indent="-109854" algn="l" rtl="0">
              <a:lnSpc>
                <a:spcPct val="60000"/>
              </a:lnSpc>
              <a:spcBef>
                <a:spcPts val="1000"/>
              </a:spcBef>
              <a:spcAft>
                <a:spcPts val="0"/>
              </a:spcAft>
              <a:buSzPts val="1870"/>
              <a:buNone/>
            </a:pPr>
            <a:endParaRPr sz="1870" dirty="0"/>
          </a:p>
          <a:p>
            <a:pPr marL="548640" lvl="1" indent="-109854" algn="l" rtl="0">
              <a:lnSpc>
                <a:spcPct val="60000"/>
              </a:lnSpc>
              <a:spcBef>
                <a:spcPts val="1000"/>
              </a:spcBef>
              <a:spcAft>
                <a:spcPts val="0"/>
              </a:spcAft>
              <a:buSzPts val="1870"/>
              <a:buNone/>
            </a:pPr>
            <a:endParaRPr sz="187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9"/>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000">
                <a:solidFill>
                  <a:schemeClr val="dk1"/>
                </a:solidFill>
                <a:latin typeface="Verdana"/>
                <a:ea typeface="Verdana"/>
                <a:cs typeface="Verdana"/>
                <a:sym typeface="Verdana"/>
              </a:rPr>
              <a:t>Dr. Mary Baker-Ericzén</a:t>
            </a:r>
            <a:endParaRPr/>
          </a:p>
        </p:txBody>
      </p:sp>
      <p:sp>
        <p:nvSpPr>
          <p:cNvPr id="156" name="Google Shape;156;p19"/>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000">
                <a:solidFill>
                  <a:schemeClr val="dk1"/>
                </a:solidFill>
                <a:latin typeface="Verdana"/>
                <a:ea typeface="Verdana"/>
                <a:cs typeface="Verdana"/>
                <a:sym typeface="Verdana"/>
              </a:rPr>
              <a:t>5</a:t>
            </a:fld>
            <a:endParaRPr sz="1000">
              <a:solidFill>
                <a:schemeClr val="dk1"/>
              </a:solidFill>
              <a:latin typeface="Verdana"/>
              <a:ea typeface="Verdana"/>
              <a:cs typeface="Verdana"/>
              <a:sym typeface="Verdana"/>
            </a:endParaRPr>
          </a:p>
        </p:txBody>
      </p:sp>
      <p:sp>
        <p:nvSpPr>
          <p:cNvPr id="157" name="Google Shape;157;p19"/>
          <p:cNvSpPr txBox="1">
            <a:spLocks noGrp="1"/>
          </p:cNvSpPr>
          <p:nvPr>
            <p:ph type="title"/>
          </p:nvPr>
        </p:nvSpPr>
        <p:spPr>
          <a:xfrm>
            <a:off x="585107" y="108177"/>
            <a:ext cx="9601200" cy="93685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Diagnosis  </a:t>
            </a:r>
            <a:endParaRPr/>
          </a:p>
        </p:txBody>
      </p:sp>
      <p:sp>
        <p:nvSpPr>
          <p:cNvPr id="158" name="Google Shape;158;p19"/>
          <p:cNvSpPr txBox="1">
            <a:spLocks noGrp="1"/>
          </p:cNvSpPr>
          <p:nvPr>
            <p:ph type="body" idx="1"/>
          </p:nvPr>
        </p:nvSpPr>
        <p:spPr>
          <a:xfrm>
            <a:off x="1295400" y="1828800"/>
            <a:ext cx="9601200" cy="4343400"/>
          </a:xfrm>
          <a:prstGeom prst="rect">
            <a:avLst/>
          </a:prstGeom>
          <a:noFill/>
          <a:ln>
            <a:noFill/>
          </a:ln>
        </p:spPr>
        <p:txBody>
          <a:bodyPr spcFirstLastPara="1" wrap="square" lIns="91425" tIns="45700" rIns="91425" bIns="45700" anchor="t" anchorCtr="0">
            <a:noAutofit/>
          </a:bodyPr>
          <a:lstStyle/>
          <a:p>
            <a:pPr marL="274320" lvl="0" indent="-274320" algn="l" rtl="0">
              <a:lnSpc>
                <a:spcPct val="90000"/>
              </a:lnSpc>
              <a:spcBef>
                <a:spcPts val="0"/>
              </a:spcBef>
              <a:spcAft>
                <a:spcPts val="0"/>
              </a:spcAft>
              <a:buSzPts val="2400"/>
              <a:buChar char="•"/>
            </a:pPr>
            <a:r>
              <a:rPr lang="en-US"/>
              <a:t>No Medical tests</a:t>
            </a:r>
            <a:endParaRPr/>
          </a:p>
          <a:p>
            <a:pPr marL="274320" lvl="0" indent="-121920" algn="l" rtl="0">
              <a:lnSpc>
                <a:spcPct val="90000"/>
              </a:lnSpc>
              <a:spcBef>
                <a:spcPts val="1800"/>
              </a:spcBef>
              <a:spcAft>
                <a:spcPts val="0"/>
              </a:spcAft>
              <a:buSzPts val="2400"/>
              <a:buNone/>
            </a:pPr>
            <a:endParaRPr/>
          </a:p>
          <a:p>
            <a:pPr marL="274320" lvl="0" indent="-274320" algn="l" rtl="0">
              <a:lnSpc>
                <a:spcPct val="90000"/>
              </a:lnSpc>
              <a:spcBef>
                <a:spcPts val="1800"/>
              </a:spcBef>
              <a:spcAft>
                <a:spcPts val="0"/>
              </a:spcAft>
              <a:buSzPts val="2400"/>
              <a:buChar char="•"/>
            </a:pPr>
            <a:r>
              <a:rPr lang="en-US"/>
              <a:t>No physical abnormalities </a:t>
            </a:r>
            <a:endParaRPr/>
          </a:p>
          <a:p>
            <a:pPr marL="274320" lvl="0" indent="-121920" algn="l" rtl="0">
              <a:lnSpc>
                <a:spcPct val="90000"/>
              </a:lnSpc>
              <a:spcBef>
                <a:spcPts val="1800"/>
              </a:spcBef>
              <a:spcAft>
                <a:spcPts val="0"/>
              </a:spcAft>
              <a:buSzPts val="2400"/>
              <a:buNone/>
            </a:pPr>
            <a:endParaRPr/>
          </a:p>
          <a:p>
            <a:pPr marL="274320" lvl="0" indent="-274320" algn="l" rtl="0">
              <a:lnSpc>
                <a:spcPct val="90000"/>
              </a:lnSpc>
              <a:spcBef>
                <a:spcPts val="1800"/>
              </a:spcBef>
              <a:spcAft>
                <a:spcPts val="0"/>
              </a:spcAft>
              <a:buSzPts val="2400"/>
              <a:buChar char="•"/>
            </a:pPr>
            <a:r>
              <a:rPr lang="en-US"/>
              <a:t>Diagnosed by the presence or absence of certain behaviors both by history and examination from trained professional (Psychologist, Psychiatrist, Physician, Educational Psychologist)</a:t>
            </a:r>
            <a:endParaRPr/>
          </a:p>
          <a:p>
            <a:pPr marL="274320" lvl="0" indent="-121920" algn="l" rtl="0">
              <a:lnSpc>
                <a:spcPct val="90000"/>
              </a:lnSpc>
              <a:spcBef>
                <a:spcPts val="1800"/>
              </a:spcBef>
              <a:spcAft>
                <a:spcPts val="0"/>
              </a:spcAft>
              <a:buSzPts val="2400"/>
              <a:buNone/>
            </a:pPr>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he figure shows a visual representation of the Autism Spectrum Disorder diagnosis.  The image has 2 circles presented next to each other.  One circle on the left is yellow with the words Social Communication.  One circle on the right is red with the words Restricted and Fixated Interests.  Then there is an oval placed on top of both so that it encloses 2/3 s  of the Social Communication circle and 2/3s of the Restricted and Fixated Interests circle.  This oval has the words Autism Spectrum Disorders. It illustrates that Autism Spectrum Disorders includes both Social Communication and Restricted and Fixated Interests symptoms but that not all people with either of these symptoms meets criteria for Autism.  Below the circles is a double-sided arrow to indicate a continuum with the words Expression Language Level.  This illustrates that an individual with Autism Spectrum Disorder can have any level of expressive language level ranging from no language or limited to full developed language or expansive expressive language levels.   In the top left corner of the figure are the numbers 1 in 59 to indicate the prevalence of Autism Spectrum Disorders and the number 1 in 37 males that states that the prevalence for males is higher."/>
          <p:cNvPicPr>
            <a:picLocks noGrp="1" noChangeAspect="1" noChangeArrowheads="1"/>
          </p:cNvPicPr>
          <p:nvPr>
            <p:ph idx="1"/>
          </p:nvPr>
        </p:nvPicPr>
        <p:blipFill>
          <a:blip r:embed="rId4">
            <a:extLst>
              <a:ext uri="{28A0092B-C50C-407E-A947-70E740481C1C}">
                <a14:useLocalDpi xmlns:a14="http://schemas.microsoft.com/office/drawing/2010/main" val="0"/>
              </a:ext>
            </a:extLst>
          </a:blip>
          <a:stretch>
            <a:fillRect/>
          </a:stretch>
        </p:blipFill>
        <p:spPr bwMode="auto">
          <a:xfrm>
            <a:off x="2732927" y="1543792"/>
            <a:ext cx="6526820" cy="5331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pPr algn="ctr"/>
            <a:r>
              <a:rPr lang="en-US" dirty="0" smtClean="0"/>
              <a:t>Autism Spectrum Conditions</a:t>
            </a:r>
            <a:r>
              <a:rPr lang="en-US" dirty="0" smtClean="0">
                <a:solidFill>
                  <a:srgbClr val="FF00FF"/>
                </a:solidFill>
              </a:rPr>
              <a:t/>
            </a:r>
            <a:br>
              <a:rPr lang="en-US" dirty="0" smtClean="0">
                <a:solidFill>
                  <a:srgbClr val="FF00FF"/>
                </a:solidFill>
              </a:rPr>
            </a:br>
            <a:r>
              <a:rPr lang="en-US" dirty="0" smtClean="0"/>
              <a:t> </a:t>
            </a:r>
            <a:endParaRPr lang="en-US" dirty="0"/>
          </a:p>
        </p:txBody>
      </p:sp>
      <p:sp>
        <p:nvSpPr>
          <p:cNvPr id="3" name="Rectangle 2"/>
          <p:cNvSpPr/>
          <p:nvPr/>
        </p:nvSpPr>
        <p:spPr>
          <a:xfrm>
            <a:off x="721472" y="1975210"/>
            <a:ext cx="2210914" cy="1200329"/>
          </a:xfrm>
          <a:prstGeom prst="rect">
            <a:avLst/>
          </a:prstGeom>
        </p:spPr>
        <p:txBody>
          <a:bodyPr wrap="square">
            <a:spAutoFit/>
          </a:bodyPr>
          <a:lstStyle/>
          <a:p>
            <a:r>
              <a:rPr lang="en-US" sz="4400" dirty="0"/>
              <a:t>1 in </a:t>
            </a:r>
            <a:r>
              <a:rPr lang="en-US" sz="4400" dirty="0" smtClean="0"/>
              <a:t>59</a:t>
            </a:r>
          </a:p>
          <a:p>
            <a:r>
              <a:rPr lang="en-US" sz="2800" dirty="0" smtClean="0"/>
              <a:t>1 in 37 males</a:t>
            </a:r>
            <a:endParaRPr lang="en-US" sz="2800" dirty="0"/>
          </a:p>
        </p:txBody>
      </p:sp>
    </p:spTree>
    <p:custDataLst>
      <p:tags r:id="rId1"/>
    </p:custDataLst>
    <p:extLst>
      <p:ext uri="{BB962C8B-B14F-4D97-AF65-F5344CB8AC3E}">
        <p14:creationId xmlns:p14="http://schemas.microsoft.com/office/powerpoint/2010/main" val="238125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1"/>
          <p:cNvSpPr txBox="1">
            <a:spLocks noGrp="1"/>
          </p:cNvSpPr>
          <p:nvPr>
            <p:ph type="title"/>
          </p:nvPr>
        </p:nvSpPr>
        <p:spPr>
          <a:xfrm>
            <a:off x="630464" y="95024"/>
            <a:ext cx="10489184" cy="1007155"/>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dirty="0"/>
              <a:t>Core </a:t>
            </a:r>
            <a:r>
              <a:rPr lang="en-US" dirty="0" smtClean="0"/>
              <a:t>AS </a:t>
            </a:r>
            <a:r>
              <a:rPr lang="en-US" dirty="0"/>
              <a:t>Symptoms </a:t>
            </a:r>
            <a:endParaRPr dirty="0"/>
          </a:p>
        </p:txBody>
      </p:sp>
      <p:sp>
        <p:nvSpPr>
          <p:cNvPr id="173" name="Google Shape;173;p21"/>
          <p:cNvSpPr txBox="1">
            <a:spLocks noGrp="1"/>
          </p:cNvSpPr>
          <p:nvPr>
            <p:ph type="body" idx="1"/>
          </p:nvPr>
        </p:nvSpPr>
        <p:spPr>
          <a:xfrm>
            <a:off x="914400" y="1637944"/>
            <a:ext cx="10997184" cy="5257800"/>
          </a:xfrm>
          <a:prstGeom prst="rect">
            <a:avLst/>
          </a:prstGeom>
          <a:noFill/>
          <a:ln>
            <a:noFill/>
          </a:ln>
        </p:spPr>
        <p:txBody>
          <a:bodyPr spcFirstLastPara="1" wrap="square" lIns="91425" tIns="45700" rIns="91425" bIns="45700" anchor="t" anchorCtr="0">
            <a:noAutofit/>
          </a:bodyPr>
          <a:lstStyle/>
          <a:p>
            <a:pPr marL="274320" lvl="0" indent="-274320" algn="l" rtl="0">
              <a:lnSpc>
                <a:spcPct val="90000"/>
              </a:lnSpc>
              <a:spcBef>
                <a:spcPts val="0"/>
              </a:spcBef>
              <a:spcAft>
                <a:spcPts val="0"/>
              </a:spcAft>
              <a:buSzPts val="2400"/>
              <a:buChar char="•"/>
            </a:pPr>
            <a:r>
              <a:rPr lang="en-US"/>
              <a:t>Communication- especially Social Communication</a:t>
            </a:r>
            <a:endParaRPr/>
          </a:p>
          <a:p>
            <a:pPr marL="0" lvl="0" indent="0" algn="l" rtl="0">
              <a:lnSpc>
                <a:spcPct val="90000"/>
              </a:lnSpc>
              <a:spcBef>
                <a:spcPts val="1800"/>
              </a:spcBef>
              <a:spcAft>
                <a:spcPts val="0"/>
              </a:spcAft>
              <a:buSzPts val="2400"/>
              <a:buNone/>
            </a:pPr>
            <a:endParaRPr/>
          </a:p>
          <a:p>
            <a:pPr marL="274320" lvl="0" indent="-274320" algn="l" rtl="0">
              <a:lnSpc>
                <a:spcPct val="90000"/>
              </a:lnSpc>
              <a:spcBef>
                <a:spcPts val="1800"/>
              </a:spcBef>
              <a:spcAft>
                <a:spcPts val="0"/>
              </a:spcAft>
              <a:buSzPts val="2400"/>
              <a:buChar char="•"/>
            </a:pPr>
            <a:r>
              <a:rPr lang="en-US"/>
              <a:t>Social Abilities – social cognitions and social skills</a:t>
            </a:r>
            <a:endParaRPr/>
          </a:p>
          <a:p>
            <a:pPr marL="0" lvl="0" indent="0" algn="l" rtl="0">
              <a:lnSpc>
                <a:spcPct val="90000"/>
              </a:lnSpc>
              <a:spcBef>
                <a:spcPts val="1800"/>
              </a:spcBef>
              <a:spcAft>
                <a:spcPts val="0"/>
              </a:spcAft>
              <a:buSzPts val="2400"/>
              <a:buNone/>
            </a:pPr>
            <a:endParaRPr/>
          </a:p>
          <a:p>
            <a:pPr marL="274320" lvl="0" indent="-274320" algn="l" rtl="0">
              <a:lnSpc>
                <a:spcPct val="90000"/>
              </a:lnSpc>
              <a:spcBef>
                <a:spcPts val="1800"/>
              </a:spcBef>
              <a:spcAft>
                <a:spcPts val="0"/>
              </a:spcAft>
              <a:buSzPts val="2400"/>
              <a:buChar char="•"/>
            </a:pPr>
            <a:r>
              <a:rPr lang="en-US"/>
              <a:t>Restricted and repetitive cognitions and/or behaviors</a:t>
            </a:r>
            <a:endParaRPr/>
          </a:p>
          <a:p>
            <a:pPr marL="0" lvl="0" indent="0" algn="l" rtl="0">
              <a:lnSpc>
                <a:spcPct val="90000"/>
              </a:lnSpc>
              <a:spcBef>
                <a:spcPts val="1800"/>
              </a:spcBef>
              <a:spcAft>
                <a:spcPts val="0"/>
              </a:spcAft>
              <a:buSzPts val="2400"/>
              <a:buNone/>
            </a:pPr>
            <a:endParaRPr/>
          </a:p>
          <a:p>
            <a:pPr marL="274320" lvl="0" indent="-274320" algn="l" rtl="0">
              <a:lnSpc>
                <a:spcPct val="90000"/>
              </a:lnSpc>
              <a:spcBef>
                <a:spcPts val="1800"/>
              </a:spcBef>
              <a:spcAft>
                <a:spcPts val="0"/>
              </a:spcAft>
              <a:buSzPts val="2400"/>
              <a:buChar char="•"/>
            </a:pPr>
            <a:r>
              <a:rPr lang="en-US"/>
              <a:t>Sensory input differences- hyper or hypo</a:t>
            </a:r>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2"/>
          <p:cNvSpPr txBox="1">
            <a:spLocks noGrp="1"/>
          </p:cNvSpPr>
          <p:nvPr>
            <p:ph type="title"/>
          </p:nvPr>
        </p:nvSpPr>
        <p:spPr>
          <a:xfrm>
            <a:off x="609600" y="108177"/>
            <a:ext cx="9601200" cy="84704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a:t>Other related symptoms</a:t>
            </a:r>
            <a:endParaRPr/>
          </a:p>
        </p:txBody>
      </p:sp>
      <p:sp>
        <p:nvSpPr>
          <p:cNvPr id="180" name="Google Shape;180;p22"/>
          <p:cNvSpPr txBox="1">
            <a:spLocks noGrp="1"/>
          </p:cNvSpPr>
          <p:nvPr>
            <p:ph type="body" idx="1"/>
          </p:nvPr>
        </p:nvSpPr>
        <p:spPr>
          <a:xfrm>
            <a:off x="751114" y="1559378"/>
            <a:ext cx="11160470" cy="4993821"/>
          </a:xfrm>
          <a:prstGeom prst="rect">
            <a:avLst/>
          </a:prstGeom>
          <a:noFill/>
          <a:ln>
            <a:noFill/>
          </a:ln>
        </p:spPr>
        <p:txBody>
          <a:bodyPr spcFirstLastPara="1" wrap="square" lIns="91425" tIns="45700" rIns="91425" bIns="45700" anchor="t" anchorCtr="0">
            <a:noAutofit/>
          </a:bodyPr>
          <a:lstStyle/>
          <a:p>
            <a:pPr marL="274320" lvl="0" indent="-274320" algn="l" rtl="0">
              <a:lnSpc>
                <a:spcPct val="80000"/>
              </a:lnSpc>
              <a:spcBef>
                <a:spcPts val="0"/>
              </a:spcBef>
              <a:spcAft>
                <a:spcPts val="0"/>
              </a:spcAft>
              <a:buSzPts val="2220"/>
              <a:buChar char="•"/>
            </a:pPr>
            <a:r>
              <a:rPr lang="en-US" sz="2220"/>
              <a:t>Executive functioning deficits (ADHD) (40-80%)</a:t>
            </a:r>
            <a:endParaRPr/>
          </a:p>
          <a:p>
            <a:pPr marL="274320" lvl="0" indent="-274320" algn="l" rtl="0">
              <a:lnSpc>
                <a:spcPct val="80000"/>
              </a:lnSpc>
              <a:spcBef>
                <a:spcPts val="1800"/>
              </a:spcBef>
              <a:spcAft>
                <a:spcPts val="0"/>
              </a:spcAft>
              <a:buSzPts val="2220"/>
              <a:buChar char="•"/>
            </a:pPr>
            <a:r>
              <a:rPr lang="en-US" sz="2220"/>
              <a:t>Intellectual Disability (ID) (~30%)</a:t>
            </a:r>
            <a:endParaRPr/>
          </a:p>
          <a:p>
            <a:pPr marL="274320" lvl="0" indent="-274320" algn="l" rtl="0">
              <a:lnSpc>
                <a:spcPct val="80000"/>
              </a:lnSpc>
              <a:spcBef>
                <a:spcPts val="1800"/>
              </a:spcBef>
              <a:spcAft>
                <a:spcPts val="0"/>
              </a:spcAft>
              <a:buSzPts val="2220"/>
              <a:buChar char="•"/>
            </a:pPr>
            <a:r>
              <a:rPr lang="en-US" sz="2220"/>
              <a:t>Non-verbal (but not non-communicative) (~30%)</a:t>
            </a:r>
            <a:endParaRPr/>
          </a:p>
          <a:p>
            <a:pPr marL="274320" lvl="0" indent="-274320" algn="l" rtl="0">
              <a:lnSpc>
                <a:spcPct val="80000"/>
              </a:lnSpc>
              <a:spcBef>
                <a:spcPts val="1800"/>
              </a:spcBef>
              <a:spcAft>
                <a:spcPts val="0"/>
              </a:spcAft>
              <a:buSzPts val="2220"/>
              <a:buChar char="•"/>
            </a:pPr>
            <a:r>
              <a:rPr lang="en-US" sz="2220"/>
              <a:t>Medical disorders (seizures ~25%, sleep disorders~50%) </a:t>
            </a:r>
            <a:endParaRPr/>
          </a:p>
          <a:p>
            <a:pPr marL="274320" lvl="0" indent="-274320" algn="l" rtl="0">
              <a:lnSpc>
                <a:spcPct val="80000"/>
              </a:lnSpc>
              <a:spcBef>
                <a:spcPts val="1800"/>
              </a:spcBef>
              <a:spcAft>
                <a:spcPts val="0"/>
              </a:spcAft>
              <a:buSzPts val="2220"/>
              <a:buChar char="•"/>
            </a:pPr>
            <a:r>
              <a:rPr lang="en-US" sz="2220"/>
              <a:t>Anxiety</a:t>
            </a:r>
            <a:endParaRPr/>
          </a:p>
          <a:p>
            <a:pPr marL="274320" lvl="0" indent="-274320" algn="l" rtl="0">
              <a:lnSpc>
                <a:spcPct val="80000"/>
              </a:lnSpc>
              <a:spcBef>
                <a:spcPts val="1800"/>
              </a:spcBef>
              <a:spcAft>
                <a:spcPts val="0"/>
              </a:spcAft>
              <a:buSzPts val="2220"/>
              <a:buChar char="•"/>
            </a:pPr>
            <a:r>
              <a:rPr lang="en-US" sz="2220"/>
              <a:t>Depression</a:t>
            </a:r>
            <a:endParaRPr/>
          </a:p>
          <a:p>
            <a:pPr marL="274320" lvl="0" indent="-274320" algn="l" rtl="0">
              <a:lnSpc>
                <a:spcPct val="80000"/>
              </a:lnSpc>
              <a:spcBef>
                <a:spcPts val="1800"/>
              </a:spcBef>
              <a:spcAft>
                <a:spcPts val="0"/>
              </a:spcAft>
              <a:buSzPts val="2220"/>
              <a:buChar char="•"/>
            </a:pPr>
            <a:r>
              <a:rPr lang="en-US" sz="2220"/>
              <a:t>Fine motor difficulties</a:t>
            </a:r>
            <a:endParaRPr/>
          </a:p>
          <a:p>
            <a:pPr marL="274320" lvl="0" indent="-274320" algn="l" rtl="0">
              <a:lnSpc>
                <a:spcPct val="80000"/>
              </a:lnSpc>
              <a:spcBef>
                <a:spcPts val="1800"/>
              </a:spcBef>
              <a:spcAft>
                <a:spcPts val="0"/>
              </a:spcAft>
              <a:buSzPts val="2220"/>
              <a:buChar char="•"/>
            </a:pPr>
            <a:r>
              <a:rPr lang="en-US" sz="2220"/>
              <a:t>Coordination challenges</a:t>
            </a:r>
            <a:endParaRPr/>
          </a:p>
          <a:p>
            <a:pPr marL="274320" lvl="0" indent="-274320" algn="l" rtl="0">
              <a:lnSpc>
                <a:spcPct val="80000"/>
              </a:lnSpc>
              <a:spcBef>
                <a:spcPts val="1800"/>
              </a:spcBef>
              <a:spcAft>
                <a:spcPts val="0"/>
              </a:spcAft>
              <a:buSzPts val="2220"/>
              <a:buChar char="•"/>
            </a:pPr>
            <a:r>
              <a:rPr lang="en-US" sz="2220"/>
              <a:t>Emotional regulation impairments</a:t>
            </a:r>
            <a:endParaRPr/>
          </a:p>
          <a:p>
            <a:pPr marL="274320" lvl="0" indent="-274320" algn="l" rtl="0">
              <a:lnSpc>
                <a:spcPct val="80000"/>
              </a:lnSpc>
              <a:spcBef>
                <a:spcPts val="1800"/>
              </a:spcBef>
              <a:spcAft>
                <a:spcPts val="0"/>
              </a:spcAft>
              <a:buSzPts val="2220"/>
              <a:buChar char="•"/>
            </a:pPr>
            <a:r>
              <a:rPr lang="en-US" sz="2220"/>
              <a:t>Unexpected/odd cognitions or behaviors</a:t>
            </a:r>
            <a:endParaRPr sz="222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3"/>
          <p:cNvSpPr txBox="1">
            <a:spLocks noGrp="1"/>
          </p:cNvSpPr>
          <p:nvPr>
            <p:ph type="ftr" idx="11"/>
          </p:nvPr>
        </p:nvSpPr>
        <p:spPr>
          <a:xfrm>
            <a:off x="1295399" y="6374999"/>
            <a:ext cx="6243203" cy="27432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000">
                <a:solidFill>
                  <a:schemeClr val="dk1"/>
                </a:solidFill>
                <a:latin typeface="Verdana"/>
                <a:ea typeface="Verdana"/>
                <a:cs typeface="Verdana"/>
                <a:sym typeface="Verdana"/>
              </a:rPr>
              <a:t>Dr. Mary Baker-Ericzén</a:t>
            </a:r>
            <a:endParaRPr/>
          </a:p>
        </p:txBody>
      </p:sp>
      <p:sp>
        <p:nvSpPr>
          <p:cNvPr id="188" name="Google Shape;188;p23"/>
          <p:cNvSpPr txBox="1">
            <a:spLocks noGrp="1"/>
          </p:cNvSpPr>
          <p:nvPr>
            <p:ph type="sldNum" idx="12"/>
          </p:nvPr>
        </p:nvSpPr>
        <p:spPr>
          <a:xfrm>
            <a:off x="9525000" y="6374999"/>
            <a:ext cx="1371600" cy="27432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000">
                <a:solidFill>
                  <a:schemeClr val="dk1"/>
                </a:solidFill>
                <a:latin typeface="Verdana"/>
                <a:ea typeface="Verdana"/>
                <a:cs typeface="Verdana"/>
                <a:sym typeface="Verdana"/>
              </a:rPr>
              <a:t>9</a:t>
            </a:fld>
            <a:endParaRPr sz="1000">
              <a:solidFill>
                <a:schemeClr val="dk1"/>
              </a:solidFill>
              <a:latin typeface="Verdana"/>
              <a:ea typeface="Verdana"/>
              <a:cs typeface="Verdana"/>
              <a:sym typeface="Verdana"/>
            </a:endParaRPr>
          </a:p>
        </p:txBody>
      </p:sp>
      <p:sp>
        <p:nvSpPr>
          <p:cNvPr id="189" name="Google Shape;189;p23"/>
          <p:cNvSpPr txBox="1">
            <a:spLocks noGrp="1"/>
          </p:cNvSpPr>
          <p:nvPr>
            <p:ph type="title"/>
          </p:nvPr>
        </p:nvSpPr>
        <p:spPr>
          <a:xfrm>
            <a:off x="1295400" y="255134"/>
            <a:ext cx="9601200" cy="103685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Book Antiqua"/>
              <a:buNone/>
            </a:pPr>
            <a:r>
              <a:rPr lang="en-US" dirty="0"/>
              <a:t>What causes </a:t>
            </a:r>
            <a:r>
              <a:rPr lang="en-US" dirty="0" smtClean="0"/>
              <a:t>AS?</a:t>
            </a:r>
            <a:endParaRPr dirty="0"/>
          </a:p>
        </p:txBody>
      </p:sp>
      <p:sp>
        <p:nvSpPr>
          <p:cNvPr id="190" name="Google Shape;190;p23"/>
          <p:cNvSpPr txBox="1">
            <a:spLocks noGrp="1"/>
          </p:cNvSpPr>
          <p:nvPr>
            <p:ph type="body" idx="1"/>
          </p:nvPr>
        </p:nvSpPr>
        <p:spPr>
          <a:xfrm>
            <a:off x="0" y="1524000"/>
            <a:ext cx="12192000" cy="4813738"/>
          </a:xfrm>
          <a:prstGeom prst="rect">
            <a:avLst/>
          </a:prstGeom>
          <a:noFill/>
          <a:ln>
            <a:noFill/>
          </a:ln>
        </p:spPr>
        <p:txBody>
          <a:bodyPr spcFirstLastPara="1" wrap="square" lIns="91425" tIns="45700" rIns="91425" bIns="45700" anchor="t" anchorCtr="0">
            <a:noAutofit/>
          </a:bodyPr>
          <a:lstStyle/>
          <a:p>
            <a:pPr marL="274320" lvl="0" indent="-274320" algn="l" rtl="0">
              <a:lnSpc>
                <a:spcPct val="70000"/>
              </a:lnSpc>
              <a:spcBef>
                <a:spcPts val="0"/>
              </a:spcBef>
              <a:spcAft>
                <a:spcPts val="0"/>
              </a:spcAft>
              <a:buSzPts val="1820"/>
              <a:buChar char="•"/>
            </a:pPr>
            <a:r>
              <a:rPr lang="en-US" sz="1820" dirty="0"/>
              <a:t>NO single cause known</a:t>
            </a:r>
            <a:endParaRPr dirty="0"/>
          </a:p>
          <a:p>
            <a:pPr marL="274320" lvl="0" indent="-274320" algn="l" rtl="0">
              <a:lnSpc>
                <a:spcPct val="70000"/>
              </a:lnSpc>
              <a:spcBef>
                <a:spcPts val="1800"/>
              </a:spcBef>
              <a:spcAft>
                <a:spcPts val="0"/>
              </a:spcAft>
              <a:buSzPts val="1820"/>
              <a:buChar char="•"/>
            </a:pPr>
            <a:r>
              <a:rPr lang="en-US" sz="1820" dirty="0"/>
              <a:t>Current research links to biological/ neurological differences in the brain</a:t>
            </a:r>
            <a:endParaRPr dirty="0"/>
          </a:p>
          <a:p>
            <a:pPr marL="548640" lvl="1" indent="-228600" algn="l" rtl="0">
              <a:lnSpc>
                <a:spcPct val="70000"/>
              </a:lnSpc>
              <a:spcBef>
                <a:spcPts val="1000"/>
              </a:spcBef>
              <a:spcAft>
                <a:spcPts val="0"/>
              </a:spcAft>
              <a:buSzPts val="1540"/>
              <a:buChar char="•"/>
            </a:pPr>
            <a:r>
              <a:rPr lang="en-US" sz="1540" dirty="0"/>
              <a:t>Enlarged head circumference</a:t>
            </a:r>
            <a:endParaRPr dirty="0"/>
          </a:p>
          <a:p>
            <a:pPr marL="548640" lvl="1" indent="-228600" algn="l" rtl="0">
              <a:lnSpc>
                <a:spcPct val="70000"/>
              </a:lnSpc>
              <a:spcBef>
                <a:spcPts val="1000"/>
              </a:spcBef>
              <a:spcAft>
                <a:spcPts val="0"/>
              </a:spcAft>
              <a:buSzPts val="1540"/>
              <a:buChar char="•"/>
            </a:pPr>
            <a:r>
              <a:rPr lang="en-US" sz="1540" dirty="0"/>
              <a:t>Brain structures: Cerebellum, Cerebrum, Amygdala</a:t>
            </a:r>
            <a:endParaRPr dirty="0"/>
          </a:p>
          <a:p>
            <a:pPr marL="548640" lvl="1" indent="-228600" algn="l" rtl="0">
              <a:lnSpc>
                <a:spcPct val="70000"/>
              </a:lnSpc>
              <a:spcBef>
                <a:spcPts val="1000"/>
              </a:spcBef>
              <a:spcAft>
                <a:spcPts val="0"/>
              </a:spcAft>
              <a:buSzPts val="1540"/>
              <a:buChar char="•"/>
            </a:pPr>
            <a:r>
              <a:rPr lang="en-US" sz="1540" dirty="0"/>
              <a:t>Brain matter: White &amp; Gray ↑</a:t>
            </a:r>
            <a:endParaRPr sz="1540" dirty="0"/>
          </a:p>
          <a:p>
            <a:pPr marL="274320" lvl="0" indent="-274320" algn="l" rtl="0">
              <a:lnSpc>
                <a:spcPct val="70000"/>
              </a:lnSpc>
              <a:spcBef>
                <a:spcPts val="1800"/>
              </a:spcBef>
              <a:spcAft>
                <a:spcPts val="0"/>
              </a:spcAft>
              <a:buSzPts val="1820"/>
              <a:buChar char="•"/>
            </a:pPr>
            <a:r>
              <a:rPr lang="en-US" sz="1820" dirty="0"/>
              <a:t>Evidence for a genetic basis-multiple genes implicated</a:t>
            </a:r>
            <a:endParaRPr dirty="0"/>
          </a:p>
          <a:p>
            <a:pPr marL="548640" lvl="1" indent="-228600" algn="l" rtl="0">
              <a:lnSpc>
                <a:spcPct val="70000"/>
              </a:lnSpc>
              <a:spcBef>
                <a:spcPts val="1000"/>
              </a:spcBef>
              <a:spcAft>
                <a:spcPts val="0"/>
              </a:spcAft>
              <a:buSzPts val="1540"/>
              <a:buChar char="•"/>
            </a:pPr>
            <a:r>
              <a:rPr lang="en-US" sz="1540" dirty="0"/>
              <a:t>Chromosome 15q11, 7q, 2</a:t>
            </a:r>
            <a:endParaRPr dirty="0"/>
          </a:p>
          <a:p>
            <a:pPr marL="274320" lvl="0" indent="-274320" algn="l" rtl="0">
              <a:lnSpc>
                <a:spcPct val="70000"/>
              </a:lnSpc>
              <a:spcBef>
                <a:spcPts val="1800"/>
              </a:spcBef>
              <a:spcAft>
                <a:spcPts val="0"/>
              </a:spcAft>
              <a:buSzPts val="1820"/>
              <a:buChar char="•"/>
            </a:pPr>
            <a:r>
              <a:rPr lang="en-US" sz="1820" dirty="0"/>
              <a:t>Pathogens- Environmental</a:t>
            </a:r>
            <a:endParaRPr dirty="0"/>
          </a:p>
          <a:p>
            <a:pPr marL="548640" lvl="1" indent="-228600" algn="l" rtl="0">
              <a:lnSpc>
                <a:spcPct val="70000"/>
              </a:lnSpc>
              <a:spcBef>
                <a:spcPts val="1000"/>
              </a:spcBef>
              <a:spcAft>
                <a:spcPts val="0"/>
              </a:spcAft>
              <a:buSzPts val="1540"/>
              <a:buChar char="•"/>
            </a:pPr>
            <a:r>
              <a:rPr lang="en-US" sz="1540" dirty="0"/>
              <a:t>Heavy metals, Pylori, Proteins</a:t>
            </a:r>
            <a:endParaRPr sz="1820" dirty="0"/>
          </a:p>
          <a:p>
            <a:pPr marL="274320" lvl="0" indent="-274320" algn="l" rtl="0">
              <a:lnSpc>
                <a:spcPct val="70000"/>
              </a:lnSpc>
              <a:spcBef>
                <a:spcPts val="1800"/>
              </a:spcBef>
              <a:spcAft>
                <a:spcPts val="0"/>
              </a:spcAft>
              <a:buSzPts val="1820"/>
              <a:buChar char="•"/>
            </a:pPr>
            <a:r>
              <a:rPr lang="en-US" sz="1820" dirty="0"/>
              <a:t>Parental risk factors</a:t>
            </a:r>
            <a:endParaRPr dirty="0"/>
          </a:p>
          <a:p>
            <a:pPr marL="548640" lvl="1" indent="-228600" algn="l" rtl="0">
              <a:lnSpc>
                <a:spcPct val="70000"/>
              </a:lnSpc>
              <a:spcBef>
                <a:spcPts val="1000"/>
              </a:spcBef>
              <a:spcAft>
                <a:spcPts val="0"/>
              </a:spcAft>
              <a:buSzPts val="1540"/>
              <a:buChar char="•"/>
            </a:pPr>
            <a:r>
              <a:rPr lang="en-US" sz="1540" dirty="0"/>
              <a:t>Older parents</a:t>
            </a:r>
            <a:endParaRPr dirty="0"/>
          </a:p>
          <a:p>
            <a:pPr marL="548640" lvl="1" indent="-228600" algn="l" rtl="0">
              <a:lnSpc>
                <a:spcPct val="70000"/>
              </a:lnSpc>
              <a:spcBef>
                <a:spcPts val="1000"/>
              </a:spcBef>
              <a:spcAft>
                <a:spcPts val="0"/>
              </a:spcAft>
              <a:buSzPts val="1540"/>
              <a:buChar char="•"/>
            </a:pPr>
            <a:r>
              <a:rPr lang="en-US" sz="1540" dirty="0"/>
              <a:t>Prescription drugs </a:t>
            </a:r>
            <a:r>
              <a:rPr lang="en-US" sz="1540" dirty="0" err="1"/>
              <a:t>valproic</a:t>
            </a:r>
            <a:r>
              <a:rPr lang="en-US" sz="1540" dirty="0"/>
              <a:t> acid and thalidomide during pregnancy</a:t>
            </a:r>
            <a:endParaRPr sz="1540" dirty="0"/>
          </a:p>
          <a:p>
            <a:pPr marL="548640" lvl="1" indent="-130809" algn="l" rtl="0">
              <a:lnSpc>
                <a:spcPct val="70000"/>
              </a:lnSpc>
              <a:spcBef>
                <a:spcPts val="1000"/>
              </a:spcBef>
              <a:spcAft>
                <a:spcPts val="0"/>
              </a:spcAft>
              <a:buSzPts val="1540"/>
              <a:buNone/>
            </a:pPr>
            <a:endParaRPr sz="1540" dirty="0"/>
          </a:p>
          <a:p>
            <a:pPr marL="274320" lvl="0" indent="-274320" algn="l" rtl="0">
              <a:lnSpc>
                <a:spcPct val="70000"/>
              </a:lnSpc>
              <a:spcBef>
                <a:spcPts val="1800"/>
              </a:spcBef>
              <a:spcAft>
                <a:spcPts val="0"/>
              </a:spcAft>
              <a:buSzPts val="1820"/>
              <a:buChar char="•"/>
            </a:pPr>
            <a:r>
              <a:rPr lang="en-US" sz="1820" dirty="0"/>
              <a:t>NO Vaccine is causal to ASD!</a:t>
            </a:r>
            <a:endParaRPr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6"/>
  <p:tag name="ARTICULATE_PRESENTER_VERSION" val="8"/>
  <p:tag name="ARTICULATE_REFERENCE_ID" val="d3368e1c-4554-4fc2-be80-6f9966914f2e"/>
  <p:tag name="ARTICULATE_DESIGN_ID_SALES DIRECTION 16X9" val="5fLvH99mWAk"/>
  <p:tag name="TAG_BACKING_FORM_KEY" val="593290-d:\desktop\wintac\wintac ppt understanding autism within vr 1.30.20.pptx"/>
  <p:tag name="ARTICULATE_PROJECT_OPEN" val="1"/>
  <p:tag name="ARTICULATE_USED_PAGE_ORIENTATION" val="1"/>
  <p:tag name="ARTICULATE_USED_PAGE_SIZE" val="7"/>
</p:tagLst>
</file>

<file path=ppt/tags/tag10.xml><?xml version="1.0" encoding="utf-8"?>
<p:tagLst xmlns:a="http://schemas.openxmlformats.org/drawingml/2006/main" xmlns:r="http://schemas.openxmlformats.org/officeDocument/2006/relationships" xmlns:p="http://schemas.openxmlformats.org/presentationml/2006/main">
  <p:tag name="AUDIO_ID" val="260"/>
  <p:tag name="ARTICULATE_AUDIO_RECORDED" val="1"/>
  <p:tag name="ELAPSEDTIME" val="145.5"/>
  <p:tag name="ARTICULATE_USED_LAYOUT" val="2"/>
</p:tagLst>
</file>

<file path=ppt/tags/tag1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MARGIN_1" val="0"/>
  <p:tag name="MARGIN_2" val="0"/>
  <p:tag name="MARGIN_3" val="0"/>
  <p:tag name="MARGIN_4" val="0"/>
  <p:tag name="MARGIN_5" val="0"/>
  <p:tag name="FONT_SIZE" val="12"/>
</p:tagLst>
</file>

<file path=ppt/tags/tag12.xml><?xml version="1.0" encoding="utf-8"?>
<p:tagLst xmlns:a="http://schemas.openxmlformats.org/drawingml/2006/main" xmlns:r="http://schemas.openxmlformats.org/officeDocument/2006/relationships" xmlns:p="http://schemas.openxmlformats.org/presentationml/2006/main">
  <p:tag name="AUDIO_ID" val="282"/>
  <p:tag name="ARTICULATE_AUDIO_RECORDED" val="1"/>
  <p:tag name="ELAPSEDTIME" val="183.1"/>
  <p:tag name="ARTICULATE_USED_LAYOUT" val="2"/>
</p:tagLst>
</file>

<file path=ppt/tags/tag1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36"/>
  <p:tag name="MARGIN_2" val="0"/>
  <p:tag name="MARGIN_3" val="0"/>
  <p:tag name="MARGIN_4" val="0"/>
  <p:tag name="MARGIN_5" val="0"/>
  <p:tag name="FONT_SIZE" val="12"/>
</p:tagLst>
</file>

<file path=ppt/tags/tag14.xml><?xml version="1.0" encoding="utf-8"?>
<p:tagLst xmlns:a="http://schemas.openxmlformats.org/drawingml/2006/main" xmlns:r="http://schemas.openxmlformats.org/officeDocument/2006/relationships" xmlns:p="http://schemas.openxmlformats.org/presentationml/2006/main">
  <p:tag name="AUDIO_ID" val="262"/>
  <p:tag name="ARTICULATE_AUDIO_RECORDED" val="1"/>
  <p:tag name="ELAPSEDTIME" val="165.2"/>
  <p:tag name="ARTICULATE_USED_LAYOUT" val="2"/>
</p:tagLst>
</file>

<file path=ppt/tags/tag1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MARGIN_1" val="0"/>
  <p:tag name="MARGIN_2" val="36"/>
  <p:tag name="MARGIN_3" val="0"/>
  <p:tag name="MARGIN_4" val="0"/>
  <p:tag name="MARGIN_5" val="0"/>
  <p:tag name="FONT_SIZE" val="12"/>
</p:tagLst>
</file>

<file path=ppt/tags/tag16.xml><?xml version="1.0" encoding="utf-8"?>
<p:tagLst xmlns:a="http://schemas.openxmlformats.org/drawingml/2006/main" xmlns:r="http://schemas.openxmlformats.org/officeDocument/2006/relationships" xmlns:p="http://schemas.openxmlformats.org/presentationml/2006/main">
  <p:tag name="AUDIO_ID" val="263"/>
  <p:tag name="ARTICULATE_AUDIO_RECORDED" val="1"/>
  <p:tag name="ELAPSEDTIME" val="161.8"/>
  <p:tag name="ARTICULATE_USED_LAYOUT" val="2"/>
</p:tagLst>
</file>

<file path=ppt/tags/tag17.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0"/>
  <p:tag name="MARGIN_3" val="0"/>
  <p:tag name="MARGIN_4" val="0"/>
  <p:tag name="MARGIN_5" val="0"/>
  <p:tag name="FONT_SIZE" val="12"/>
</p:tagLst>
</file>

<file path=ppt/tags/tag18.xml><?xml version="1.0" encoding="utf-8"?>
<p:tagLst xmlns:a="http://schemas.openxmlformats.org/drawingml/2006/main" xmlns:r="http://schemas.openxmlformats.org/officeDocument/2006/relationships" xmlns:p="http://schemas.openxmlformats.org/presentationml/2006/main">
  <p:tag name="AUDIO_ID" val="264"/>
  <p:tag name="ARTICULATE_AUDIO_RECORDED" val="1"/>
  <p:tag name="ELAPSEDTIME" val="185.3"/>
  <p:tag name="ARTICULATE_USED_LAYOUT" val="2"/>
</p:tagLst>
</file>

<file path=ppt/tags/tag19.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0"/>
  <p:tag name="MARGIN_3" val="0"/>
  <p:tag name="MARGIN_4" val="0"/>
  <p:tag name="MARGIN_5" val="0"/>
  <p:tag name="FONT_SIZE" val="12"/>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AUDIO_RECORDED" val="1"/>
  <p:tag name="ELAPSEDTIME" val="127.7"/>
  <p:tag name="ARTICULATE_USED_LAYOUT" val="1"/>
</p:tagLst>
</file>

<file path=ppt/tags/tag20.xml><?xml version="1.0" encoding="utf-8"?>
<p:tagLst xmlns:a="http://schemas.openxmlformats.org/drawingml/2006/main" xmlns:r="http://schemas.openxmlformats.org/officeDocument/2006/relationships" xmlns:p="http://schemas.openxmlformats.org/presentationml/2006/main">
  <p:tag name="AUDIO_ID" val="265"/>
  <p:tag name="ARTICULATE_AUDIO_RECORDED" val="1"/>
  <p:tag name="ELAPSEDTIME" val="321.9"/>
  <p:tag name="ARTICULATE_USED_LAYOUT" val="2"/>
</p:tagLst>
</file>

<file path=ppt/tags/tag2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MARGIN_1" val="0"/>
  <p:tag name="MARGIN_2" val="0"/>
  <p:tag name="MARGIN_3" val="0"/>
  <p:tag name="MARGIN_4" val="0"/>
  <p:tag name="MARGIN_5" val="0"/>
  <p:tag name="FONT_SIZE" val="12"/>
</p:tagLst>
</file>

<file path=ppt/tags/tag22.xml><?xml version="1.0" encoding="utf-8"?>
<p:tagLst xmlns:a="http://schemas.openxmlformats.org/drawingml/2006/main" xmlns:r="http://schemas.openxmlformats.org/officeDocument/2006/relationships" xmlns:p="http://schemas.openxmlformats.org/presentationml/2006/main">
  <p:tag name="AUDIO_ID" val="266"/>
  <p:tag name="ARTICULATE_AUDIO_RECORDED" val="1"/>
  <p:tag name="ELAPSEDTIME" val="402.4"/>
  <p:tag name="ARTICULATE_USED_LAYOUT" val="2"/>
</p:tagLst>
</file>

<file path=ppt/tags/tag23.xml><?xml version="1.0" encoding="utf-8"?>
<p:tagLst xmlns:a="http://schemas.openxmlformats.org/drawingml/2006/main" xmlns:r="http://schemas.openxmlformats.org/officeDocument/2006/relationships" xmlns:p="http://schemas.openxmlformats.org/presentationml/2006/main">
  <p:tag name="BULLET_1" val="8226"/>
  <p:tag name="BULLET_2" val="45"/>
  <p:tag name="BULLET_3" val="45"/>
  <p:tag name="BULLET_4" val="45"/>
  <p:tag name="BULLET_5" val="45"/>
  <p:tag name="BULLET_6" val="45"/>
  <p:tag name="MARGIN_1" val="-2.147484E+09"/>
  <p:tag name="MARGIN_2" val="0"/>
  <p:tag name="MARGIN_3" val="0"/>
  <p:tag name="MARGIN_4" val="0"/>
  <p:tag name="MARGIN_5" val="0"/>
  <p:tag name="FONT_SIZE" val="12"/>
</p:tagLst>
</file>

<file path=ppt/tags/tag24.xml><?xml version="1.0" encoding="utf-8"?>
<p:tagLst xmlns:a="http://schemas.openxmlformats.org/drawingml/2006/main" xmlns:r="http://schemas.openxmlformats.org/officeDocument/2006/relationships" xmlns:p="http://schemas.openxmlformats.org/presentationml/2006/main">
  <p:tag name="AUDIO_ID" val="267"/>
  <p:tag name="ARTICULATE_AUDIO_RECORDED" val="1"/>
  <p:tag name="ELAPSEDTIME" val="315.5"/>
  <p:tag name="ARTICULATE_USED_LAYOUT" val="2"/>
</p:tagLst>
</file>

<file path=ppt/tags/tag25.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0"/>
  <p:tag name="MARGIN_3" val="0"/>
  <p:tag name="MARGIN_4" val="0"/>
  <p:tag name="MARGIN_5" val="0"/>
  <p:tag name="FONT_SIZE" val="12"/>
</p:tagLst>
</file>

<file path=ppt/tags/tag26.xml><?xml version="1.0" encoding="utf-8"?>
<p:tagLst xmlns:a="http://schemas.openxmlformats.org/drawingml/2006/main" xmlns:r="http://schemas.openxmlformats.org/officeDocument/2006/relationships" xmlns:p="http://schemas.openxmlformats.org/presentationml/2006/main">
  <p:tag name="AUDIO_ID" val="268"/>
  <p:tag name="ARTICULATE_AUDIO_RECORDED" val="1"/>
  <p:tag name="ELAPSEDTIME" val="103.1"/>
  <p:tag name="ARTICULATE_USED_LAYOUT" val="3"/>
</p:tagLst>
</file>

<file path=ppt/tags/tag2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0"/>
  <p:tag name="MARGIN_3" val="0"/>
  <p:tag name="MARGIN_4" val="0"/>
  <p:tag name="MARGIN_5" val="0"/>
  <p:tag name="FONT_SIZE" val="12"/>
</p:tagLst>
</file>

<file path=ppt/tags/tag28.xml><?xml version="1.0" encoding="utf-8"?>
<p:tagLst xmlns:a="http://schemas.openxmlformats.org/drawingml/2006/main" xmlns:r="http://schemas.openxmlformats.org/officeDocument/2006/relationships" xmlns:p="http://schemas.openxmlformats.org/presentationml/2006/main">
  <p:tag name="AUDIO_ID" val="269"/>
  <p:tag name="ARTICULATE_AUDIO_RECORDED" val="1"/>
  <p:tag name="ELAPSEDTIME" val="317.8"/>
  <p:tag name="ARTICULATE_USED_LAYOUT" val="2"/>
</p:tagLst>
</file>

<file path=ppt/tags/tag2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0"/>
  <p:tag name="MARGIN_3" val="0"/>
  <p:tag name="MARGIN_4" val="0"/>
  <p:tag name="MARGIN_5" val="0"/>
  <p:tag name="FONT_SIZE" val="12"/>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0"/>
  <p:tag name="MARGIN_3" val="0"/>
  <p:tag name="MARGIN_4" val="0"/>
  <p:tag name="MARGIN_5" val="0"/>
  <p:tag name="FONT_SIZE" val="12"/>
</p:tagLst>
</file>

<file path=ppt/tags/tag30.xml><?xml version="1.0" encoding="utf-8"?>
<p:tagLst xmlns:a="http://schemas.openxmlformats.org/drawingml/2006/main" xmlns:r="http://schemas.openxmlformats.org/officeDocument/2006/relationships" xmlns:p="http://schemas.openxmlformats.org/presentationml/2006/main">
  <p:tag name="AUDIO_ID" val="270"/>
  <p:tag name="ARTICULATE_AUDIO_RECORDED" val="1"/>
  <p:tag name="ELAPSEDTIME" val="389"/>
  <p:tag name="ARTICULATE_USED_LAYOUT" val="2"/>
</p:tagLst>
</file>

<file path=ppt/tags/tag3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0"/>
  <p:tag name="MARGIN_3" val="0"/>
  <p:tag name="MARGIN_4" val="0"/>
  <p:tag name="MARGIN_5" val="0"/>
  <p:tag name="FONT_SIZE" val="12"/>
</p:tagLst>
</file>

<file path=ppt/tags/tag32.xml><?xml version="1.0" encoding="utf-8"?>
<p:tagLst xmlns:a="http://schemas.openxmlformats.org/drawingml/2006/main" xmlns:r="http://schemas.openxmlformats.org/officeDocument/2006/relationships" xmlns:p="http://schemas.openxmlformats.org/presentationml/2006/main">
  <p:tag name="AUDIO_ID" val="271"/>
  <p:tag name="ARTICULATE_AUDIO_RECORDED" val="1"/>
  <p:tag name="ELAPSEDTIME" val="177.9"/>
  <p:tag name="ARTICULATE_USED_LAYOUT" val="2"/>
</p:tagLst>
</file>

<file path=ppt/tags/tag3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0"/>
  <p:tag name="MARGIN_3" val="0"/>
  <p:tag name="MARGIN_4" val="0"/>
  <p:tag name="MARGIN_5" val="0"/>
  <p:tag name="FONT_SIZE" val="12"/>
</p:tagLst>
</file>

<file path=ppt/tags/tag34.xml><?xml version="1.0" encoding="utf-8"?>
<p:tagLst xmlns:a="http://schemas.openxmlformats.org/drawingml/2006/main" xmlns:r="http://schemas.openxmlformats.org/officeDocument/2006/relationships" xmlns:p="http://schemas.openxmlformats.org/presentationml/2006/main">
  <p:tag name="AUDIO_ID" val="272"/>
  <p:tag name="ARTICULATE_AUDIO_RECORDED" val="1"/>
  <p:tag name="ELAPSEDTIME" val="161.4"/>
  <p:tag name="ARTICULATE_USED_LAYOUT" val="2"/>
</p:tagLst>
</file>

<file path=ppt/tags/tag3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0"/>
  <p:tag name="MARGIN_3" val="0"/>
  <p:tag name="MARGIN_4" val="0"/>
  <p:tag name="MARGIN_5" val="0"/>
  <p:tag name="FONT_SIZE" val="12"/>
</p:tagLst>
</file>

<file path=ppt/tags/tag36.xml><?xml version="1.0" encoding="utf-8"?>
<p:tagLst xmlns:a="http://schemas.openxmlformats.org/drawingml/2006/main" xmlns:r="http://schemas.openxmlformats.org/officeDocument/2006/relationships" xmlns:p="http://schemas.openxmlformats.org/presentationml/2006/main">
  <p:tag name="AUDIO_ID" val="273"/>
  <p:tag name="ARTICULATE_AUDIO_RECORDED" val="1"/>
  <p:tag name="ELAPSEDTIME" val="138.4"/>
  <p:tag name="ARTICULATE_USED_LAYOUT" val="2"/>
</p:tagLst>
</file>

<file path=ppt/tags/tag3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MARGIN_1" val="0"/>
  <p:tag name="MARGIN_2" val="0"/>
  <p:tag name="MARGIN_3" val="0"/>
  <p:tag name="MARGIN_4" val="0"/>
  <p:tag name="MARGIN_5" val="0"/>
  <p:tag name="FONT_SIZE" val="12"/>
</p:tagLst>
</file>

<file path=ppt/tags/tag38.xml><?xml version="1.0" encoding="utf-8"?>
<p:tagLst xmlns:a="http://schemas.openxmlformats.org/drawingml/2006/main" xmlns:r="http://schemas.openxmlformats.org/officeDocument/2006/relationships" xmlns:p="http://schemas.openxmlformats.org/presentationml/2006/main">
  <p:tag name="AUDIO_ID" val="274"/>
  <p:tag name="ARTICULATE_AUDIO_RECORDED" val="1"/>
  <p:tag name="ELAPSEDTIME" val="50.4"/>
  <p:tag name="ARTICULATE_USED_LAYOUT" val="2"/>
</p:tagLst>
</file>

<file path=ppt/tags/tag3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0"/>
  <p:tag name="MARGIN_3" val="0"/>
  <p:tag name="MARGIN_4" val="0"/>
  <p:tag name="MARGIN_5" val="0"/>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UDIO_ID" val="257"/>
  <p:tag name="ARTICULATE_AUDIO_RECORDED" val="1"/>
  <p:tag name="ELAPSEDTIME" val="77.3"/>
  <p:tag name="ARTICULATE_USED_LAYOUT" val="2"/>
</p:tagLst>
</file>

<file path=ppt/tags/tag40.xml><?xml version="1.0" encoding="utf-8"?>
<p:tagLst xmlns:a="http://schemas.openxmlformats.org/drawingml/2006/main" xmlns:r="http://schemas.openxmlformats.org/officeDocument/2006/relationships" xmlns:p="http://schemas.openxmlformats.org/presentationml/2006/main">
  <p:tag name="AUDIO_ID" val="275"/>
  <p:tag name="ARTICULATE_AUDIO_RECORDED" val="1"/>
  <p:tag name="ELAPSEDTIME" val="263.7"/>
  <p:tag name="ARTICULATE_USED_LAYOUT" val="2"/>
</p:tagLst>
</file>

<file path=ppt/tags/tag4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0"/>
  <p:tag name="MARGIN_3" val="0"/>
  <p:tag name="MARGIN_4" val="0"/>
  <p:tag name="MARGIN_5" val="0"/>
  <p:tag name="FONT_SIZE" val="12"/>
</p:tagLst>
</file>

<file path=ppt/tags/tag42.xml><?xml version="1.0" encoding="utf-8"?>
<p:tagLst xmlns:a="http://schemas.openxmlformats.org/drawingml/2006/main" xmlns:r="http://schemas.openxmlformats.org/officeDocument/2006/relationships" xmlns:p="http://schemas.openxmlformats.org/presentationml/2006/main">
  <p:tag name="AUDIO_ID" val="276"/>
  <p:tag name="ARTICULATE_AUDIO_RECORDED" val="1"/>
  <p:tag name="ELAPSEDTIME" val="200.9"/>
  <p:tag name="ARTICULATE_USED_LAYOUT" val="2"/>
</p:tagLst>
</file>

<file path=ppt/tags/tag4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0"/>
  <p:tag name="MARGIN_3" val="0"/>
  <p:tag name="MARGIN_4" val="0"/>
  <p:tag name="MARGIN_5" val="0"/>
  <p:tag name="FONT_SIZE" val="12"/>
</p:tagLst>
</file>

<file path=ppt/tags/tag44.xml><?xml version="1.0" encoding="utf-8"?>
<p:tagLst xmlns:a="http://schemas.openxmlformats.org/drawingml/2006/main" xmlns:r="http://schemas.openxmlformats.org/officeDocument/2006/relationships" xmlns:p="http://schemas.openxmlformats.org/presentationml/2006/main">
  <p:tag name="AUDIO_ID" val="277"/>
  <p:tag name="ARTICULATE_AUDIO_RECORDED" val="1"/>
  <p:tag name="ELAPSEDTIME" val="153"/>
  <p:tag name="ARTICULATE_USED_LAYOUT" val="2"/>
</p:tagLst>
</file>

<file path=ppt/tags/tag4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0"/>
  <p:tag name="MARGIN_3" val="0"/>
  <p:tag name="MARGIN_4" val="0"/>
  <p:tag name="MARGIN_5" val="0"/>
  <p:tag name="FONT_SIZE" val="12"/>
</p:tagLst>
</file>

<file path=ppt/tags/tag46.xml><?xml version="1.0" encoding="utf-8"?>
<p:tagLst xmlns:a="http://schemas.openxmlformats.org/drawingml/2006/main" xmlns:r="http://schemas.openxmlformats.org/officeDocument/2006/relationships" xmlns:p="http://schemas.openxmlformats.org/presentationml/2006/main">
  <p:tag name="AUDIO_ID" val="278"/>
  <p:tag name="ARTICULATE_AUDIO_RECORDED" val="1"/>
  <p:tag name="ELAPSEDTIME" val="208.9"/>
  <p:tag name="ARTICULATE_USED_LAYOUT" val="2"/>
</p:tagLst>
</file>

<file path=ppt/tags/tag47.xml><?xml version="1.0" encoding="utf-8"?>
<p:tagLst xmlns:a="http://schemas.openxmlformats.org/drawingml/2006/main" xmlns:r="http://schemas.openxmlformats.org/officeDocument/2006/relationships" xmlns:p="http://schemas.openxmlformats.org/presentationml/2006/main">
  <p:tag name="BULLET_1" val="8226"/>
  <p:tag name="BULLET_2" val="45"/>
  <p:tag name="BULLET_3" val="45"/>
  <p:tag name="BULLET_4" val="45"/>
  <p:tag name="BULLET_5" val="45"/>
  <p:tag name="BULLET_6" val="45"/>
  <p:tag name="BULLET_7" val="45"/>
  <p:tag name="BULLET_8" val="45"/>
  <p:tag name="BULLET_9" val="45"/>
  <p:tag name="MARGIN_1" val="-2.147484E+09"/>
  <p:tag name="MARGIN_2" val="0"/>
  <p:tag name="MARGIN_3" val="0"/>
  <p:tag name="MARGIN_4" val="0"/>
  <p:tag name="MARGIN_5" val="0"/>
  <p:tag name="FONT_SIZE" val="12"/>
</p:tagLst>
</file>

<file path=ppt/tags/tag48.xml><?xml version="1.0" encoding="utf-8"?>
<p:tagLst xmlns:a="http://schemas.openxmlformats.org/drawingml/2006/main" xmlns:r="http://schemas.openxmlformats.org/officeDocument/2006/relationships" xmlns:p="http://schemas.openxmlformats.org/presentationml/2006/main">
  <p:tag name="AUDIO_ID" val="279"/>
  <p:tag name="ARTICULATE_AUDIO_RECORDED" val="1"/>
  <p:tag name="ELAPSEDTIME" val="326"/>
  <p:tag name="ARTICULATE_USED_LAYOUT" val="2"/>
</p:tagLst>
</file>

<file path=ppt/tags/tag4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MARGIN_1" val="-2.147484E+09"/>
  <p:tag name="MARGIN_2" val="0"/>
  <p:tag name="MARGIN_3" val="0"/>
  <p:tag name="MARGIN_4" val="0"/>
  <p:tag name="MARGIN_5" val="0"/>
  <p:tag name="FONT_SIZE" val="12"/>
</p:tagLst>
</file>

<file path=ppt/tags/tag5.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0"/>
  <p:tag name="MARGIN_3" val="0"/>
  <p:tag name="MARGIN_4" val="0"/>
  <p:tag name="MARGIN_5" val="0"/>
  <p:tag name="FONT_SIZE" val="12"/>
</p:tagLst>
</file>

<file path=ppt/tags/tag50.xml><?xml version="1.0" encoding="utf-8"?>
<p:tagLst xmlns:a="http://schemas.openxmlformats.org/drawingml/2006/main" xmlns:r="http://schemas.openxmlformats.org/officeDocument/2006/relationships" xmlns:p="http://schemas.openxmlformats.org/presentationml/2006/main">
  <p:tag name="AUDIO_ID" val="280"/>
  <p:tag name="ARTICULATE_AUDIO_RECORDED" val="1"/>
  <p:tag name="ELAPSEDTIME" val="43.7"/>
  <p:tag name="ARTICULATE_USED_LAYOUT" val="2"/>
</p:tagLst>
</file>

<file path=ppt/tags/tag51.xml><?xml version="1.0" encoding="utf-8"?>
<p:tagLst xmlns:a="http://schemas.openxmlformats.org/drawingml/2006/main" xmlns:r="http://schemas.openxmlformats.org/officeDocument/2006/relationships" xmlns:p="http://schemas.openxmlformats.org/presentationml/2006/main">
  <p:tag name="AUDIO_ID" val="281"/>
  <p:tag name="ARTICULATE_AUDIO_RECORDED" val="1"/>
  <p:tag name="ELAPSEDTIME" val="13.1"/>
  <p:tag name="ARTICULATE_USED_LAYOUT" val="2"/>
</p:tagLst>
</file>

<file path=ppt/tags/tag6.xml><?xml version="1.0" encoding="utf-8"?>
<p:tagLst xmlns:a="http://schemas.openxmlformats.org/drawingml/2006/main" xmlns:r="http://schemas.openxmlformats.org/officeDocument/2006/relationships" xmlns:p="http://schemas.openxmlformats.org/presentationml/2006/main">
  <p:tag name="AUDIO_ID" val="258"/>
  <p:tag name="ARTICULATE_AUDIO_RECORDED" val="1"/>
  <p:tag name="ELAPSEDTIME" val="193.7"/>
  <p:tag name="ARTICULATE_USED_LAYOUT" val="2"/>
</p:tagLst>
</file>

<file path=ppt/tags/tag7.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0"/>
  <p:tag name="MARGIN_3" val="0"/>
  <p:tag name="MARGIN_4" val="0"/>
  <p:tag name="MARGIN_5" val="0"/>
  <p:tag name="FONT_SIZE" val="12"/>
</p:tagLst>
</file>

<file path=ppt/tags/tag8.xml><?xml version="1.0" encoding="utf-8"?>
<p:tagLst xmlns:a="http://schemas.openxmlformats.org/drawingml/2006/main" xmlns:r="http://schemas.openxmlformats.org/officeDocument/2006/relationships" xmlns:p="http://schemas.openxmlformats.org/presentationml/2006/main">
  <p:tag name="AUDIO_ID" val="259"/>
  <p:tag name="ARTICULATE_AUDIO_RECORDED" val="1"/>
  <p:tag name="ELAPSEDTIME" val="237.9"/>
  <p:tag name="ARTICULATE_USED_LAYOUT" val="2"/>
</p:tagLst>
</file>

<file path=ppt/tags/tag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MARGIN_1" val="0"/>
  <p:tag name="MARGIN_2" val="0"/>
  <p:tag name="MARGIN_3" val="0"/>
  <p:tag name="MARGIN_4" val="0"/>
  <p:tag name="MARGIN_5" val="0"/>
  <p:tag name="FONT_SIZE" val="12"/>
</p:tagLst>
</file>

<file path=ppt/theme/theme1.xml><?xml version="1.0" encoding="utf-8"?>
<a:theme xmlns:a="http://schemas.openxmlformats.org/drawingml/2006/main" name="Sales Direction 16X9">
  <a:themeElements>
    <a:clrScheme name="WINTAC Website Colors">
      <a:dk1>
        <a:srgbClr val="545E74"/>
      </a:dk1>
      <a:lt1>
        <a:srgbClr val="FFFFFF"/>
      </a:lt1>
      <a:dk2>
        <a:srgbClr val="545E74"/>
      </a:dk2>
      <a:lt2>
        <a:srgbClr val="FFFFFF"/>
      </a:lt2>
      <a:accent1>
        <a:srgbClr val="545E74"/>
      </a:accent1>
      <a:accent2>
        <a:srgbClr val="4D80B0"/>
      </a:accent2>
      <a:accent3>
        <a:srgbClr val="E38E41"/>
      </a:accent3>
      <a:accent4>
        <a:srgbClr val="F5D632"/>
      </a:accent4>
      <a:accent5>
        <a:srgbClr val="40B250"/>
      </a:accent5>
      <a:accent6>
        <a:srgbClr val="97ABE4"/>
      </a:accent6>
      <a:hlink>
        <a:srgbClr val="377BBB"/>
      </a:hlink>
      <a:folHlink>
        <a:srgbClr val="034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alesDirection">
      <a:dk1>
        <a:srgbClr val="595959"/>
      </a:dk1>
      <a:lt1>
        <a:srgbClr val="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4883</Words>
  <Application>Microsoft Office PowerPoint</Application>
  <PresentationFormat>Widescreen</PresentationFormat>
  <Paragraphs>448</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Book Antiqua</vt:lpstr>
      <vt:lpstr>Verdana</vt:lpstr>
      <vt:lpstr>Sales Direction 16X9</vt:lpstr>
      <vt:lpstr>Understanding Individuals with Autism Spectrum Conditions within Vocational Rehabilitation Services</vt:lpstr>
      <vt:lpstr>Agenda</vt:lpstr>
      <vt:lpstr>Autism Spectrum…..true spectrum</vt:lpstr>
      <vt:lpstr>Agreed that</vt:lpstr>
      <vt:lpstr>Diagnosis  </vt:lpstr>
      <vt:lpstr>Autism Spectrum Conditions  </vt:lpstr>
      <vt:lpstr>Core AS Symptoms </vt:lpstr>
      <vt:lpstr>Other related symptoms</vt:lpstr>
      <vt:lpstr>What causes AS?</vt:lpstr>
      <vt:lpstr>Hallmark Behavioral Symptoms in Children which can continue into Adulthood</vt:lpstr>
      <vt:lpstr>Adult Autism Brain and Behaviors</vt:lpstr>
      <vt:lpstr>Determining Autism Profile: Attributes</vt:lpstr>
      <vt:lpstr>Famous Autistic Folks </vt:lpstr>
      <vt:lpstr>Determining Autism Profile: Communication</vt:lpstr>
      <vt:lpstr>Determining Autism Profile: Social</vt:lpstr>
      <vt:lpstr>Determining Autism Profile: Restricted/Repetitive Behaviors or Interests</vt:lpstr>
      <vt:lpstr>Determining Autism Profile: Cognitions</vt:lpstr>
      <vt:lpstr>Determining Autism Profile: Sensory and Emotions</vt:lpstr>
      <vt:lpstr>Determining Autism Profile: Co-occurring </vt:lpstr>
      <vt:lpstr>Individual’s Profile- Endpoint</vt:lpstr>
      <vt:lpstr>Autism In Adulthood </vt:lpstr>
      <vt:lpstr>Economic Impact of Autism</vt:lpstr>
      <vt:lpstr>Determining Primary Services- Linked to Profile</vt:lpstr>
      <vt:lpstr>So What Do YOU Do Right Away?- Initial Accommodations</vt:lpstr>
      <vt:lpstr>Coming SOON!!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Individuals with Autism Spectrum Conditions within Vocational Rehabilitation Services</dc:title>
  <dc:creator>Mary Baker</dc:creator>
  <cp:lastModifiedBy>M</cp:lastModifiedBy>
  <cp:revision>29</cp:revision>
  <dcterms:modified xsi:type="dcterms:W3CDTF">2020-02-07T19:28:08Z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BABACF9F-7B5B-4C96-B9B1-8D67AB6CD7FE</vt:lpwstr>
  </property>
  <property fmtid="{D5CDD505-2E9C-101B-9397-08002B2CF9AE}" pid="3" name="ArticulatePath">
    <vt:lpwstr>WINTAC PPT Understanding Autism within VR 1.30.20</vt:lpwstr>
  </property>
  <property fmtid="{D5CDD505-2E9C-101B-9397-08002B2CF9AE}" pid="4" name="ArticulateProjectVersion">
    <vt:lpwstr>7</vt:lpwstr>
  </property>
  <property fmtid="{D5CDD505-2E9C-101B-9397-08002B2CF9AE}" pid="5" name="ArticulateUseProject">
    <vt:lpwstr>1</vt:lpwstr>
  </property>
  <property fmtid="{D5CDD505-2E9C-101B-9397-08002B2CF9AE}" pid="6" name="ArticulateProjectFull">
    <vt:lpwstr>D:\Desktop\WINTAC\WINTAC PPT Understanding Autism within VR 1.30.20.ppta</vt:lpwstr>
  </property>
</Properties>
</file>